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8" r:id="rId2"/>
    <p:sldId id="274" r:id="rId3"/>
    <p:sldId id="257" r:id="rId4"/>
    <p:sldId id="275" r:id="rId5"/>
    <p:sldId id="259" r:id="rId6"/>
    <p:sldId id="260" r:id="rId7"/>
    <p:sldId id="277" r:id="rId8"/>
    <p:sldId id="264" r:id="rId9"/>
    <p:sldId id="278" r:id="rId10"/>
    <p:sldId id="279" r:id="rId11"/>
    <p:sldId id="265" r:id="rId12"/>
    <p:sldId id="266" r:id="rId13"/>
    <p:sldId id="267" r:id="rId14"/>
    <p:sldId id="268" r:id="rId15"/>
    <p:sldId id="269" r:id="rId16"/>
    <p:sldId id="270" r:id="rId17"/>
    <p:sldId id="271" r:id="rId18"/>
    <p:sldId id="280" r:id="rId19"/>
    <p:sldId id="272" r:id="rId20"/>
    <p:sldId id="273" r:id="rId21"/>
    <p:sldId id="292" r:id="rId22"/>
    <p:sldId id="261" r:id="rId23"/>
    <p:sldId id="281" r:id="rId24"/>
    <p:sldId id="282" r:id="rId25"/>
    <p:sldId id="283" r:id="rId26"/>
    <p:sldId id="284" r:id="rId27"/>
    <p:sldId id="285" r:id="rId28"/>
    <p:sldId id="293" r:id="rId29"/>
    <p:sldId id="286" r:id="rId30"/>
    <p:sldId id="294" r:id="rId31"/>
    <p:sldId id="296" r:id="rId32"/>
    <p:sldId id="287" r:id="rId33"/>
    <p:sldId id="295" r:id="rId34"/>
    <p:sldId id="288" r:id="rId35"/>
    <p:sldId id="297" r:id="rId36"/>
    <p:sldId id="301" r:id="rId37"/>
    <p:sldId id="299" r:id="rId38"/>
    <p:sldId id="289" r:id="rId39"/>
    <p:sldId id="290" r:id="rId40"/>
    <p:sldId id="302" r:id="rId41"/>
    <p:sldId id="303" r:id="rId42"/>
    <p:sldId id="304" r:id="rId43"/>
    <p:sldId id="291" r:id="rId44"/>
    <p:sldId id="305" r:id="rId45"/>
    <p:sldId id="298" r:id="rId46"/>
    <p:sldId id="300" r:id="rId4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8" d="100"/>
          <a:sy n="78" d="100"/>
        </p:scale>
        <p:origin x="83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Eduardo Rivera Molano" userId="fe533862552eff01" providerId="LiveId" clId="{3D7439E0-80F4-4564-85F0-0D4580C57209}"/>
    <pc:docChg chg="undo custSel addSld delSld modSld sldOrd">
      <pc:chgData name="Carlos Eduardo Rivera Molano" userId="fe533862552eff01" providerId="LiveId" clId="{3D7439E0-80F4-4564-85F0-0D4580C57209}" dt="2024-07-24T10:33:56.482" v="3243" actId="14100"/>
      <pc:docMkLst>
        <pc:docMk/>
      </pc:docMkLst>
      <pc:sldChg chg="addSp modSp mod">
        <pc:chgData name="Carlos Eduardo Rivera Molano" userId="fe533862552eff01" providerId="LiveId" clId="{3D7439E0-80F4-4564-85F0-0D4580C57209}" dt="2024-07-24T07:01:37.544" v="946" actId="1076"/>
        <pc:sldMkLst>
          <pc:docMk/>
          <pc:sldMk cId="3142877998" sldId="257"/>
        </pc:sldMkLst>
        <pc:spChg chg="add mod">
          <ac:chgData name="Carlos Eduardo Rivera Molano" userId="fe533862552eff01" providerId="LiveId" clId="{3D7439E0-80F4-4564-85F0-0D4580C57209}" dt="2024-07-24T05:58:03.932" v="790" actId="207"/>
          <ac:spMkLst>
            <pc:docMk/>
            <pc:sldMk cId="3142877998" sldId="257"/>
            <ac:spMk id="4" creationId="{415CFE55-E595-D0AB-438F-A2D8F3C9DD12}"/>
          </ac:spMkLst>
        </pc:spChg>
        <pc:spChg chg="add mod">
          <ac:chgData name="Carlos Eduardo Rivera Molano" userId="fe533862552eff01" providerId="LiveId" clId="{3D7439E0-80F4-4564-85F0-0D4580C57209}" dt="2024-07-24T07:01:37.544" v="946" actId="1076"/>
          <ac:spMkLst>
            <pc:docMk/>
            <pc:sldMk cId="3142877998" sldId="257"/>
            <ac:spMk id="5" creationId="{617F86AE-339A-CCA0-2397-BC8BC46E9C27}"/>
          </ac:spMkLst>
        </pc:spChg>
      </pc:sldChg>
      <pc:sldChg chg="addSp modSp mod">
        <pc:chgData name="Carlos Eduardo Rivera Molano" userId="fe533862552eff01" providerId="LiveId" clId="{3D7439E0-80F4-4564-85F0-0D4580C57209}" dt="2024-07-24T07:48:10.524" v="1328" actId="1076"/>
        <pc:sldMkLst>
          <pc:docMk/>
          <pc:sldMk cId="2345078267" sldId="258"/>
        </pc:sldMkLst>
        <pc:spChg chg="mod">
          <ac:chgData name="Carlos Eduardo Rivera Molano" userId="fe533862552eff01" providerId="LiveId" clId="{3D7439E0-80F4-4564-85F0-0D4580C57209}" dt="2024-07-24T07:47:25.848" v="1320" actId="1076"/>
          <ac:spMkLst>
            <pc:docMk/>
            <pc:sldMk cId="2345078267" sldId="258"/>
            <ac:spMk id="4" creationId="{4D7F474D-A6CC-F3ED-72C5-C75AA9D27E07}"/>
          </ac:spMkLst>
        </pc:spChg>
        <pc:spChg chg="mod">
          <ac:chgData name="Carlos Eduardo Rivera Molano" userId="fe533862552eff01" providerId="LiveId" clId="{3D7439E0-80F4-4564-85F0-0D4580C57209}" dt="2024-07-24T07:48:10.524" v="1328" actId="1076"/>
          <ac:spMkLst>
            <pc:docMk/>
            <pc:sldMk cId="2345078267" sldId="258"/>
            <ac:spMk id="6" creationId="{E8E55008-201E-E41F-8449-EA1D523A8F46}"/>
          </ac:spMkLst>
        </pc:spChg>
        <pc:picChg chg="add mod">
          <ac:chgData name="Carlos Eduardo Rivera Molano" userId="fe533862552eff01" providerId="LiveId" clId="{3D7439E0-80F4-4564-85F0-0D4580C57209}" dt="2024-07-24T07:48:00.902" v="1326" actId="1076"/>
          <ac:picMkLst>
            <pc:docMk/>
            <pc:sldMk cId="2345078267" sldId="258"/>
            <ac:picMk id="7" creationId="{EFF03ADD-D9AC-C4F9-4A3E-5CFD965A802D}"/>
          </ac:picMkLst>
        </pc:picChg>
      </pc:sldChg>
      <pc:sldChg chg="addSp delSp modSp add mod ord modAnim">
        <pc:chgData name="Carlos Eduardo Rivera Molano" userId="fe533862552eff01" providerId="LiveId" clId="{3D7439E0-80F4-4564-85F0-0D4580C57209}" dt="2024-07-23T15:43:55.230" v="525"/>
        <pc:sldMkLst>
          <pc:docMk/>
          <pc:sldMk cId="2444896174" sldId="259"/>
        </pc:sldMkLst>
        <pc:spChg chg="add mod">
          <ac:chgData name="Carlos Eduardo Rivera Molano" userId="fe533862552eff01" providerId="LiveId" clId="{3D7439E0-80F4-4564-85F0-0D4580C57209}" dt="2024-07-23T15:37:18.355" v="421" actId="123"/>
          <ac:spMkLst>
            <pc:docMk/>
            <pc:sldMk cId="2444896174" sldId="259"/>
            <ac:spMk id="2" creationId="{9575A7AA-41B9-C8FA-34C6-04B7B4166D56}"/>
          </ac:spMkLst>
        </pc:spChg>
        <pc:spChg chg="add del mod">
          <ac:chgData name="Carlos Eduardo Rivera Molano" userId="fe533862552eff01" providerId="LiveId" clId="{3D7439E0-80F4-4564-85F0-0D4580C57209}" dt="2024-07-23T15:36:04.782" v="383" actId="478"/>
          <ac:spMkLst>
            <pc:docMk/>
            <pc:sldMk cId="2444896174" sldId="259"/>
            <ac:spMk id="3" creationId="{2431260F-3B17-E499-AB2B-1524A8AE2558}"/>
          </ac:spMkLst>
        </pc:spChg>
        <pc:spChg chg="add mod">
          <ac:chgData name="Carlos Eduardo Rivera Molano" userId="fe533862552eff01" providerId="LiveId" clId="{3D7439E0-80F4-4564-85F0-0D4580C57209}" dt="2024-07-23T15:42:28.823" v="516" actId="1076"/>
          <ac:spMkLst>
            <pc:docMk/>
            <pc:sldMk cId="2444896174" sldId="259"/>
            <ac:spMk id="4" creationId="{214E317C-FF48-DACE-F04E-2370F399A1CE}"/>
          </ac:spMkLst>
        </pc:spChg>
        <pc:spChg chg="add mod">
          <ac:chgData name="Carlos Eduardo Rivera Molano" userId="fe533862552eff01" providerId="LiveId" clId="{3D7439E0-80F4-4564-85F0-0D4580C57209}" dt="2024-07-23T15:42:28.823" v="516" actId="1076"/>
          <ac:spMkLst>
            <pc:docMk/>
            <pc:sldMk cId="2444896174" sldId="259"/>
            <ac:spMk id="5" creationId="{5A317C6E-A6C4-473C-7CCB-DB528DC5E985}"/>
          </ac:spMkLst>
        </pc:spChg>
        <pc:spChg chg="add mod">
          <ac:chgData name="Carlos Eduardo Rivera Molano" userId="fe533862552eff01" providerId="LiveId" clId="{3D7439E0-80F4-4564-85F0-0D4580C57209}" dt="2024-07-23T15:42:28.823" v="516" actId="1076"/>
          <ac:spMkLst>
            <pc:docMk/>
            <pc:sldMk cId="2444896174" sldId="259"/>
            <ac:spMk id="6" creationId="{314FB7AF-F66C-2B6B-82EE-DE30564979CC}"/>
          </ac:spMkLst>
        </pc:spChg>
        <pc:spChg chg="add mod">
          <ac:chgData name="Carlos Eduardo Rivera Molano" userId="fe533862552eff01" providerId="LiveId" clId="{3D7439E0-80F4-4564-85F0-0D4580C57209}" dt="2024-07-23T15:42:28.823" v="516" actId="1076"/>
          <ac:spMkLst>
            <pc:docMk/>
            <pc:sldMk cId="2444896174" sldId="259"/>
            <ac:spMk id="7" creationId="{2991944E-D756-935D-231C-86BF9A95C34C}"/>
          </ac:spMkLst>
        </pc:spChg>
        <pc:spChg chg="add mod">
          <ac:chgData name="Carlos Eduardo Rivera Molano" userId="fe533862552eff01" providerId="LiveId" clId="{3D7439E0-80F4-4564-85F0-0D4580C57209}" dt="2024-07-23T15:42:28.823" v="516" actId="1076"/>
          <ac:spMkLst>
            <pc:docMk/>
            <pc:sldMk cId="2444896174" sldId="259"/>
            <ac:spMk id="8" creationId="{D29F5835-08E4-BC5E-48A4-901778769161}"/>
          </ac:spMkLst>
        </pc:spChg>
        <pc:spChg chg="add mod">
          <ac:chgData name="Carlos Eduardo Rivera Molano" userId="fe533862552eff01" providerId="LiveId" clId="{3D7439E0-80F4-4564-85F0-0D4580C57209}" dt="2024-07-23T15:42:28.823" v="516" actId="1076"/>
          <ac:spMkLst>
            <pc:docMk/>
            <pc:sldMk cId="2444896174" sldId="259"/>
            <ac:spMk id="9" creationId="{A0F24DA1-6614-B21E-B314-35903240ACD1}"/>
          </ac:spMkLst>
        </pc:spChg>
        <pc:spChg chg="add mod">
          <ac:chgData name="Carlos Eduardo Rivera Molano" userId="fe533862552eff01" providerId="LiveId" clId="{3D7439E0-80F4-4564-85F0-0D4580C57209}" dt="2024-07-23T15:42:32.680" v="517" actId="1076"/>
          <ac:spMkLst>
            <pc:docMk/>
            <pc:sldMk cId="2444896174" sldId="259"/>
            <ac:spMk id="10" creationId="{4DAEEDAB-1745-0912-AE95-58A0F1046655}"/>
          </ac:spMkLst>
        </pc:spChg>
      </pc:sldChg>
      <pc:sldChg chg="add del setBg">
        <pc:chgData name="Carlos Eduardo Rivera Molano" userId="fe533862552eff01" providerId="LiveId" clId="{3D7439E0-80F4-4564-85F0-0D4580C57209}" dt="2024-07-23T14:42:58.215" v="1"/>
        <pc:sldMkLst>
          <pc:docMk/>
          <pc:sldMk cId="2686429076" sldId="259"/>
        </pc:sldMkLst>
      </pc:sldChg>
      <pc:sldChg chg="addSp modSp add mod modAnim">
        <pc:chgData name="Carlos Eduardo Rivera Molano" userId="fe533862552eff01" providerId="LiveId" clId="{3D7439E0-80F4-4564-85F0-0D4580C57209}" dt="2024-07-24T08:50:13.263" v="1462" actId="1076"/>
        <pc:sldMkLst>
          <pc:docMk/>
          <pc:sldMk cId="1176331168" sldId="260"/>
        </pc:sldMkLst>
        <pc:spChg chg="add mod">
          <ac:chgData name="Carlos Eduardo Rivera Molano" userId="fe533862552eff01" providerId="LiveId" clId="{3D7439E0-80F4-4564-85F0-0D4580C57209}" dt="2024-07-24T07:00:56.648" v="939" actId="1076"/>
          <ac:spMkLst>
            <pc:docMk/>
            <pc:sldMk cId="1176331168" sldId="260"/>
            <ac:spMk id="2" creationId="{105B295D-C213-8EB9-1598-6F9B6D3B46D8}"/>
          </ac:spMkLst>
        </pc:spChg>
        <pc:spChg chg="add mod">
          <ac:chgData name="Carlos Eduardo Rivera Molano" userId="fe533862552eff01" providerId="LiveId" clId="{3D7439E0-80F4-4564-85F0-0D4580C57209}" dt="2024-07-24T08:50:10.484" v="1461" actId="120"/>
          <ac:spMkLst>
            <pc:docMk/>
            <pc:sldMk cId="1176331168" sldId="260"/>
            <ac:spMk id="3" creationId="{5752BF26-9B63-0B5E-CBE2-27C06CCEBAC4}"/>
          </ac:spMkLst>
        </pc:spChg>
        <pc:spChg chg="add mod">
          <ac:chgData name="Carlos Eduardo Rivera Molano" userId="fe533862552eff01" providerId="LiveId" clId="{3D7439E0-80F4-4564-85F0-0D4580C57209}" dt="2024-07-24T08:50:07.825" v="1460" actId="121"/>
          <ac:spMkLst>
            <pc:docMk/>
            <pc:sldMk cId="1176331168" sldId="260"/>
            <ac:spMk id="4" creationId="{AE6BC495-7A42-2511-689D-A7564642764D}"/>
          </ac:spMkLst>
        </pc:spChg>
        <pc:spChg chg="add mod">
          <ac:chgData name="Carlos Eduardo Rivera Molano" userId="fe533862552eff01" providerId="LiveId" clId="{3D7439E0-80F4-4564-85F0-0D4580C57209}" dt="2024-07-24T08:50:02.684" v="1457" actId="1076"/>
          <ac:spMkLst>
            <pc:docMk/>
            <pc:sldMk cId="1176331168" sldId="260"/>
            <ac:spMk id="5" creationId="{DB4F3BF6-7BF3-8EE3-03F5-21D235C4AE12}"/>
          </ac:spMkLst>
        </pc:spChg>
        <pc:picChg chg="add mod">
          <ac:chgData name="Carlos Eduardo Rivera Molano" userId="fe533862552eff01" providerId="LiveId" clId="{3D7439E0-80F4-4564-85F0-0D4580C57209}" dt="2024-07-24T08:50:13.263" v="1462" actId="1076"/>
          <ac:picMkLst>
            <pc:docMk/>
            <pc:sldMk cId="1176331168" sldId="260"/>
            <ac:picMk id="6" creationId="{19DD5875-B3AB-F3AB-4AED-752C864C201C}"/>
          </ac:picMkLst>
        </pc:picChg>
      </pc:sldChg>
      <pc:sldChg chg="addSp delSp modSp add mod replId modAnim">
        <pc:chgData name="Carlos Eduardo Rivera Molano" userId="fe533862552eff01" providerId="LiveId" clId="{3D7439E0-80F4-4564-85F0-0D4580C57209}" dt="2024-07-24T08:47:47.726" v="1432" actId="1076"/>
        <pc:sldMkLst>
          <pc:docMk/>
          <pc:sldMk cId="3578415517" sldId="261"/>
        </pc:sldMkLst>
        <pc:spChg chg="add mod">
          <ac:chgData name="Carlos Eduardo Rivera Molano" userId="fe533862552eff01" providerId="LiveId" clId="{3D7439E0-80F4-4564-85F0-0D4580C57209}" dt="2024-07-24T08:10:38.506" v="1420"/>
          <ac:spMkLst>
            <pc:docMk/>
            <pc:sldMk cId="3578415517" sldId="261"/>
            <ac:spMk id="2" creationId="{9D73E7E2-D245-BFEE-5015-8A4AC09ED9BF}"/>
          </ac:spMkLst>
        </pc:spChg>
        <pc:spChg chg="add mod">
          <ac:chgData name="Carlos Eduardo Rivera Molano" userId="fe533862552eff01" providerId="LiveId" clId="{3D7439E0-80F4-4564-85F0-0D4580C57209}" dt="2024-07-24T08:13:10.693" v="1424" actId="1076"/>
          <ac:spMkLst>
            <pc:docMk/>
            <pc:sldMk cId="3578415517" sldId="261"/>
            <ac:spMk id="3" creationId="{BB7C826E-F931-B1A9-6D4B-6D9F56DDE846}"/>
          </ac:spMkLst>
        </pc:spChg>
        <pc:spChg chg="add mod">
          <ac:chgData name="Carlos Eduardo Rivera Molano" userId="fe533862552eff01" providerId="LiveId" clId="{3D7439E0-80F4-4564-85F0-0D4580C57209}" dt="2024-07-24T08:11:00.268" v="1423" actId="1076"/>
          <ac:spMkLst>
            <pc:docMk/>
            <pc:sldMk cId="3578415517" sldId="261"/>
            <ac:spMk id="4" creationId="{D5406063-E42B-1D3A-757F-E39E210EA098}"/>
          </ac:spMkLst>
        </pc:spChg>
        <pc:picChg chg="add mod">
          <ac:chgData name="Carlos Eduardo Rivera Molano" userId="fe533862552eff01" providerId="LiveId" clId="{3D7439E0-80F4-4564-85F0-0D4580C57209}" dt="2024-07-24T08:47:47.726" v="1432" actId="1076"/>
          <ac:picMkLst>
            <pc:docMk/>
            <pc:sldMk cId="3578415517" sldId="261"/>
            <ac:picMk id="5" creationId="{318AC66C-0DAA-9A6E-2DB3-B6EC4AD69143}"/>
          </ac:picMkLst>
        </pc:picChg>
        <pc:picChg chg="add del">
          <ac:chgData name="Carlos Eduardo Rivera Molano" userId="fe533862552eff01" providerId="LiveId" clId="{3D7439E0-80F4-4564-85F0-0D4580C57209}" dt="2024-07-24T08:09:33.470" v="1403" actId="478"/>
          <ac:picMkLst>
            <pc:docMk/>
            <pc:sldMk cId="3578415517" sldId="261"/>
            <ac:picMk id="10242" creationId="{469F09BD-AFBC-7B5E-09C5-935883B7DA97}"/>
          </ac:picMkLst>
        </pc:picChg>
      </pc:sldChg>
      <pc:sldChg chg="addSp modSp add del mod ord modAnim">
        <pc:chgData name="Carlos Eduardo Rivera Molano" userId="fe533862552eff01" providerId="LiveId" clId="{3D7439E0-80F4-4564-85F0-0D4580C57209}" dt="2024-07-24T10:20:00.856" v="3119" actId="47"/>
        <pc:sldMkLst>
          <pc:docMk/>
          <pc:sldMk cId="4193960645" sldId="262"/>
        </pc:sldMkLst>
        <pc:spChg chg="add mod">
          <ac:chgData name="Carlos Eduardo Rivera Molano" userId="fe533862552eff01" providerId="LiveId" clId="{3D7439E0-80F4-4564-85F0-0D4580C57209}" dt="2024-07-24T01:13:06.847" v="673" actId="1076"/>
          <ac:spMkLst>
            <pc:docMk/>
            <pc:sldMk cId="4193960645" sldId="262"/>
            <ac:spMk id="2" creationId="{CD52D86E-63EA-7D1F-13C7-7144530459EF}"/>
          </ac:spMkLst>
        </pc:spChg>
        <pc:spChg chg="add mod">
          <ac:chgData name="Carlos Eduardo Rivera Molano" userId="fe533862552eff01" providerId="LiveId" clId="{3D7439E0-80F4-4564-85F0-0D4580C57209}" dt="2024-07-24T01:13:15.527" v="675" actId="1076"/>
          <ac:spMkLst>
            <pc:docMk/>
            <pc:sldMk cId="4193960645" sldId="262"/>
            <ac:spMk id="3" creationId="{AC7640C4-BB8E-5EC1-CAEA-A24144350246}"/>
          </ac:spMkLst>
        </pc:spChg>
        <pc:spChg chg="add mod">
          <ac:chgData name="Carlos Eduardo Rivera Molano" userId="fe533862552eff01" providerId="LiveId" clId="{3D7439E0-80F4-4564-85F0-0D4580C57209}" dt="2024-07-24T01:23:50.037" v="700" actId="207"/>
          <ac:spMkLst>
            <pc:docMk/>
            <pc:sldMk cId="4193960645" sldId="262"/>
            <ac:spMk id="4" creationId="{AE3F8B3C-2F93-B82F-6D9C-FC9226C32B4D}"/>
          </ac:spMkLst>
        </pc:spChg>
        <pc:spChg chg="add mod">
          <ac:chgData name="Carlos Eduardo Rivera Molano" userId="fe533862552eff01" providerId="LiveId" clId="{3D7439E0-80F4-4564-85F0-0D4580C57209}" dt="2024-07-24T01:13:35.661" v="682" actId="1076"/>
          <ac:spMkLst>
            <pc:docMk/>
            <pc:sldMk cId="4193960645" sldId="262"/>
            <ac:spMk id="5" creationId="{2AA687AD-7303-1EAC-F37E-7EC7448E89D0}"/>
          </ac:spMkLst>
        </pc:spChg>
        <pc:spChg chg="add mod">
          <ac:chgData name="Carlos Eduardo Rivera Molano" userId="fe533862552eff01" providerId="LiveId" clId="{3D7439E0-80F4-4564-85F0-0D4580C57209}" dt="2024-07-24T01:14:02.327" v="691" actId="1076"/>
          <ac:spMkLst>
            <pc:docMk/>
            <pc:sldMk cId="4193960645" sldId="262"/>
            <ac:spMk id="6" creationId="{B7DC43B6-E530-D508-21C1-96C5138D5BF2}"/>
          </ac:spMkLst>
        </pc:spChg>
        <pc:spChg chg="add mod">
          <ac:chgData name="Carlos Eduardo Rivera Molano" userId="fe533862552eff01" providerId="LiveId" clId="{3D7439E0-80F4-4564-85F0-0D4580C57209}" dt="2024-07-24T01:14:02.327" v="691" actId="1076"/>
          <ac:spMkLst>
            <pc:docMk/>
            <pc:sldMk cId="4193960645" sldId="262"/>
            <ac:spMk id="7" creationId="{025C4885-BB07-FC99-3CDD-A04538944005}"/>
          </ac:spMkLst>
        </pc:spChg>
        <pc:spChg chg="add mod">
          <ac:chgData name="Carlos Eduardo Rivera Molano" userId="fe533862552eff01" providerId="LiveId" clId="{3D7439E0-80F4-4564-85F0-0D4580C57209}" dt="2024-07-24T01:14:10.330" v="692" actId="1076"/>
          <ac:spMkLst>
            <pc:docMk/>
            <pc:sldMk cId="4193960645" sldId="262"/>
            <ac:spMk id="8" creationId="{CD1FECA8-234B-AE32-96DE-F5276E8213E1}"/>
          </ac:spMkLst>
        </pc:spChg>
        <pc:spChg chg="add mod">
          <ac:chgData name="Carlos Eduardo Rivera Molano" userId="fe533862552eff01" providerId="LiveId" clId="{3D7439E0-80F4-4564-85F0-0D4580C57209}" dt="2024-07-24T01:14:02.327" v="691" actId="1076"/>
          <ac:spMkLst>
            <pc:docMk/>
            <pc:sldMk cId="4193960645" sldId="262"/>
            <ac:spMk id="9" creationId="{6B4BF3AF-4AE3-32B0-5376-130A78BAE7C7}"/>
          </ac:spMkLst>
        </pc:spChg>
        <pc:spChg chg="add mod">
          <ac:chgData name="Carlos Eduardo Rivera Molano" userId="fe533862552eff01" providerId="LiveId" clId="{3D7439E0-80F4-4564-85F0-0D4580C57209}" dt="2024-07-24T01:14:02.327" v="691" actId="1076"/>
          <ac:spMkLst>
            <pc:docMk/>
            <pc:sldMk cId="4193960645" sldId="262"/>
            <ac:spMk id="10" creationId="{FBC25BED-B030-7D82-4D95-76FB7AFC2AA6}"/>
          </ac:spMkLst>
        </pc:spChg>
        <pc:spChg chg="add mod">
          <ac:chgData name="Carlos Eduardo Rivera Molano" userId="fe533862552eff01" providerId="LiveId" clId="{3D7439E0-80F4-4564-85F0-0D4580C57209}" dt="2024-07-24T01:14:37.937" v="696" actId="1076"/>
          <ac:spMkLst>
            <pc:docMk/>
            <pc:sldMk cId="4193960645" sldId="262"/>
            <ac:spMk id="11" creationId="{349EC513-BAAA-60ED-6AE2-D4F14E970151}"/>
          </ac:spMkLst>
        </pc:spChg>
      </pc:sldChg>
      <pc:sldChg chg="addSp modSp add del mod ord replId modAnim">
        <pc:chgData name="Carlos Eduardo Rivera Molano" userId="fe533862552eff01" providerId="LiveId" clId="{3D7439E0-80F4-4564-85F0-0D4580C57209}" dt="2024-07-24T10:20:00.856" v="3119" actId="47"/>
        <pc:sldMkLst>
          <pc:docMk/>
          <pc:sldMk cId="2946027207" sldId="263"/>
        </pc:sldMkLst>
        <pc:spChg chg="add mod">
          <ac:chgData name="Carlos Eduardo Rivera Molano" userId="fe533862552eff01" providerId="LiveId" clId="{3D7439E0-80F4-4564-85F0-0D4580C57209}" dt="2024-07-24T01:24:28.817" v="706" actId="1076"/>
          <ac:spMkLst>
            <pc:docMk/>
            <pc:sldMk cId="2946027207" sldId="263"/>
            <ac:spMk id="2" creationId="{917523C9-284E-AD12-3F99-B7708533F08C}"/>
          </ac:spMkLst>
        </pc:spChg>
        <pc:spChg chg="add mod">
          <ac:chgData name="Carlos Eduardo Rivera Molano" userId="fe533862552eff01" providerId="LiveId" clId="{3D7439E0-80F4-4564-85F0-0D4580C57209}" dt="2024-07-24T01:24:34.301" v="707" actId="14100"/>
          <ac:spMkLst>
            <pc:docMk/>
            <pc:sldMk cId="2946027207" sldId="263"/>
            <ac:spMk id="3" creationId="{EA00A57E-6A68-0D55-8422-EC7B64E759BC}"/>
          </ac:spMkLst>
        </pc:spChg>
        <pc:spChg chg="add mod">
          <ac:chgData name="Carlos Eduardo Rivera Molano" userId="fe533862552eff01" providerId="LiveId" clId="{3D7439E0-80F4-4564-85F0-0D4580C57209}" dt="2024-07-24T01:24:28.817" v="706" actId="1076"/>
          <ac:spMkLst>
            <pc:docMk/>
            <pc:sldMk cId="2946027207" sldId="263"/>
            <ac:spMk id="4" creationId="{0693CF54-E6FC-5898-C381-E7E99DA04DA4}"/>
          </ac:spMkLst>
        </pc:spChg>
        <pc:spChg chg="add mod">
          <ac:chgData name="Carlos Eduardo Rivera Molano" userId="fe533862552eff01" providerId="LiveId" clId="{3D7439E0-80F4-4564-85F0-0D4580C57209}" dt="2024-07-24T01:24:22.511" v="705" actId="207"/>
          <ac:spMkLst>
            <pc:docMk/>
            <pc:sldMk cId="2946027207" sldId="263"/>
            <ac:spMk id="5" creationId="{7A2DBE69-5963-65C0-C852-7B9C67E5B936}"/>
          </ac:spMkLst>
        </pc:spChg>
        <pc:spChg chg="add mod">
          <ac:chgData name="Carlos Eduardo Rivera Molano" userId="fe533862552eff01" providerId="LiveId" clId="{3D7439E0-80F4-4564-85F0-0D4580C57209}" dt="2024-07-24T01:19:35.877" v="699"/>
          <ac:spMkLst>
            <pc:docMk/>
            <pc:sldMk cId="2946027207" sldId="263"/>
            <ac:spMk id="6" creationId="{9E8906F1-3F62-C808-9375-C845D7F8D5A1}"/>
          </ac:spMkLst>
        </pc:spChg>
      </pc:sldChg>
      <pc:sldChg chg="addSp delSp modSp add mod replId modAnim">
        <pc:chgData name="Carlos Eduardo Rivera Molano" userId="fe533862552eff01" providerId="LiveId" clId="{3D7439E0-80F4-4564-85F0-0D4580C57209}" dt="2024-07-24T08:50:53.885" v="1470" actId="1076"/>
        <pc:sldMkLst>
          <pc:docMk/>
          <pc:sldMk cId="1564945098" sldId="264"/>
        </pc:sldMkLst>
        <pc:spChg chg="add del mod">
          <ac:chgData name="Carlos Eduardo Rivera Molano" userId="fe533862552eff01" providerId="LiveId" clId="{3D7439E0-80F4-4564-85F0-0D4580C57209}" dt="2024-07-24T07:00:48.229" v="935" actId="478"/>
          <ac:spMkLst>
            <pc:docMk/>
            <pc:sldMk cId="1564945098" sldId="264"/>
            <ac:spMk id="2" creationId="{C885F717-4B47-F3D0-D369-587E7BEE468D}"/>
          </ac:spMkLst>
        </pc:spChg>
        <pc:spChg chg="add mod">
          <ac:chgData name="Carlos Eduardo Rivera Molano" userId="fe533862552eff01" providerId="LiveId" clId="{3D7439E0-80F4-4564-85F0-0D4580C57209}" dt="2024-07-24T08:50:49.305" v="1468" actId="1076"/>
          <ac:spMkLst>
            <pc:docMk/>
            <pc:sldMk cId="1564945098" sldId="264"/>
            <ac:spMk id="3" creationId="{AF9BA87D-6FD2-F2F0-7013-7DC757720C16}"/>
          </ac:spMkLst>
        </pc:spChg>
        <pc:spChg chg="add mod">
          <ac:chgData name="Carlos Eduardo Rivera Molano" userId="fe533862552eff01" providerId="LiveId" clId="{3D7439E0-80F4-4564-85F0-0D4580C57209}" dt="2024-07-24T07:00:48.710" v="936"/>
          <ac:spMkLst>
            <pc:docMk/>
            <pc:sldMk cId="1564945098" sldId="264"/>
            <ac:spMk id="4" creationId="{E93CD885-3D9C-6648-311F-31C83D9776C4}"/>
          </ac:spMkLst>
        </pc:spChg>
        <pc:picChg chg="add mod">
          <ac:chgData name="Carlos Eduardo Rivera Molano" userId="fe533862552eff01" providerId="LiveId" clId="{3D7439E0-80F4-4564-85F0-0D4580C57209}" dt="2024-07-24T08:50:53.885" v="1470" actId="1076"/>
          <ac:picMkLst>
            <pc:docMk/>
            <pc:sldMk cId="1564945098" sldId="264"/>
            <ac:picMk id="5" creationId="{161C9292-8A48-3298-DB85-2F43365C626D}"/>
          </ac:picMkLst>
        </pc:picChg>
      </pc:sldChg>
      <pc:sldChg chg="addSp modSp add mod modAnim">
        <pc:chgData name="Carlos Eduardo Rivera Molano" userId="fe533862552eff01" providerId="LiveId" clId="{3D7439E0-80F4-4564-85F0-0D4580C57209}" dt="2024-07-24T07:19:18.074" v="1044"/>
        <pc:sldMkLst>
          <pc:docMk/>
          <pc:sldMk cId="1962851633" sldId="265"/>
        </pc:sldMkLst>
        <pc:spChg chg="add mod">
          <ac:chgData name="Carlos Eduardo Rivera Molano" userId="fe533862552eff01" providerId="LiveId" clId="{3D7439E0-80F4-4564-85F0-0D4580C57209}" dt="2024-07-24T07:00:22.992" v="929" actId="1076"/>
          <ac:spMkLst>
            <pc:docMk/>
            <pc:sldMk cId="1962851633" sldId="265"/>
            <ac:spMk id="2" creationId="{D9E0A13C-BFA7-E078-62F3-D508A720FF90}"/>
          </ac:spMkLst>
        </pc:spChg>
        <pc:spChg chg="add mod">
          <ac:chgData name="Carlos Eduardo Rivera Molano" userId="fe533862552eff01" providerId="LiveId" clId="{3D7439E0-80F4-4564-85F0-0D4580C57209}" dt="2024-07-24T07:19:18.074" v="1044"/>
          <ac:spMkLst>
            <pc:docMk/>
            <pc:sldMk cId="1962851633" sldId="265"/>
            <ac:spMk id="3" creationId="{CC459DF6-FD3E-F0A6-144A-B8C0FCF692A6}"/>
          </ac:spMkLst>
        </pc:spChg>
        <pc:spChg chg="add mod">
          <ac:chgData name="Carlos Eduardo Rivera Molano" userId="fe533862552eff01" providerId="LiveId" clId="{3D7439E0-80F4-4564-85F0-0D4580C57209}" dt="2024-07-24T07:05:58.232" v="969" actId="207"/>
          <ac:spMkLst>
            <pc:docMk/>
            <pc:sldMk cId="1962851633" sldId="265"/>
            <ac:spMk id="4" creationId="{7157C79D-5010-FB69-BEFE-F3975ECB2513}"/>
          </ac:spMkLst>
        </pc:spChg>
        <pc:spChg chg="add mod">
          <ac:chgData name="Carlos Eduardo Rivera Molano" userId="fe533862552eff01" providerId="LiveId" clId="{3D7439E0-80F4-4564-85F0-0D4580C57209}" dt="2024-07-24T07:05:55.135" v="968" actId="207"/>
          <ac:spMkLst>
            <pc:docMk/>
            <pc:sldMk cId="1962851633" sldId="265"/>
            <ac:spMk id="5" creationId="{2188F8F2-1D7D-E30F-7F78-F4A29896B738}"/>
          </ac:spMkLst>
        </pc:spChg>
        <pc:spChg chg="add mod">
          <ac:chgData name="Carlos Eduardo Rivera Molano" userId="fe533862552eff01" providerId="LiveId" clId="{3D7439E0-80F4-4564-85F0-0D4580C57209}" dt="2024-07-24T07:05:55.135" v="968" actId="207"/>
          <ac:spMkLst>
            <pc:docMk/>
            <pc:sldMk cId="1962851633" sldId="265"/>
            <ac:spMk id="6" creationId="{97879D84-8BDB-058A-D629-031BC368F16A}"/>
          </ac:spMkLst>
        </pc:spChg>
        <pc:spChg chg="add mod">
          <ac:chgData name="Carlos Eduardo Rivera Molano" userId="fe533862552eff01" providerId="LiveId" clId="{3D7439E0-80F4-4564-85F0-0D4580C57209}" dt="2024-07-24T07:05:55.135" v="968" actId="207"/>
          <ac:spMkLst>
            <pc:docMk/>
            <pc:sldMk cId="1962851633" sldId="265"/>
            <ac:spMk id="7" creationId="{C63EB188-EC52-B95A-8E4C-DCAE2D1FE88C}"/>
          </ac:spMkLst>
        </pc:spChg>
        <pc:spChg chg="add mod">
          <ac:chgData name="Carlos Eduardo Rivera Molano" userId="fe533862552eff01" providerId="LiveId" clId="{3D7439E0-80F4-4564-85F0-0D4580C57209}" dt="2024-07-24T07:05:03.709" v="965" actId="1076"/>
          <ac:spMkLst>
            <pc:docMk/>
            <pc:sldMk cId="1962851633" sldId="265"/>
            <ac:spMk id="8" creationId="{0D025556-1B45-1B1C-7FCB-04DFB5291826}"/>
          </ac:spMkLst>
        </pc:spChg>
        <pc:spChg chg="add mod">
          <ac:chgData name="Carlos Eduardo Rivera Molano" userId="fe533862552eff01" providerId="LiveId" clId="{3D7439E0-80F4-4564-85F0-0D4580C57209}" dt="2024-07-24T07:04:58.244" v="964" actId="1076"/>
          <ac:spMkLst>
            <pc:docMk/>
            <pc:sldMk cId="1962851633" sldId="265"/>
            <ac:spMk id="9" creationId="{C60F374E-0A02-AF3D-AD28-CCDAF78A4CF3}"/>
          </ac:spMkLst>
        </pc:spChg>
      </pc:sldChg>
      <pc:sldChg chg="addSp modSp add mod replId modAnim">
        <pc:chgData name="Carlos Eduardo Rivera Molano" userId="fe533862552eff01" providerId="LiveId" clId="{3D7439E0-80F4-4564-85F0-0D4580C57209}" dt="2024-07-24T08:52:15.139" v="1484" actId="1076"/>
        <pc:sldMkLst>
          <pc:docMk/>
          <pc:sldMk cId="159238000" sldId="266"/>
        </pc:sldMkLst>
        <pc:spChg chg="add mod">
          <ac:chgData name="Carlos Eduardo Rivera Molano" userId="fe533862552eff01" providerId="LiveId" clId="{3D7439E0-80F4-4564-85F0-0D4580C57209}" dt="2024-07-24T08:52:11.999" v="1482" actId="1076"/>
          <ac:spMkLst>
            <pc:docMk/>
            <pc:sldMk cId="159238000" sldId="266"/>
            <ac:spMk id="2" creationId="{72AD16C2-0220-D731-5481-498447BEC1A0}"/>
          </ac:spMkLst>
        </pc:spChg>
        <pc:spChg chg="add mod">
          <ac:chgData name="Carlos Eduardo Rivera Molano" userId="fe533862552eff01" providerId="LiveId" clId="{3D7439E0-80F4-4564-85F0-0D4580C57209}" dt="2024-07-24T08:52:11.999" v="1482" actId="1076"/>
          <ac:spMkLst>
            <pc:docMk/>
            <pc:sldMk cId="159238000" sldId="266"/>
            <ac:spMk id="3" creationId="{919C0671-22E8-B5AD-FA6B-DEA0FFAE338C}"/>
          </ac:spMkLst>
        </pc:spChg>
        <pc:spChg chg="add mod">
          <ac:chgData name="Carlos Eduardo Rivera Molano" userId="fe533862552eff01" providerId="LiveId" clId="{3D7439E0-80F4-4564-85F0-0D4580C57209}" dt="2024-07-24T08:52:11.999" v="1482" actId="1076"/>
          <ac:spMkLst>
            <pc:docMk/>
            <pc:sldMk cId="159238000" sldId="266"/>
            <ac:spMk id="4" creationId="{03983FAA-FD6F-B07C-D8FA-647D04235F60}"/>
          </ac:spMkLst>
        </pc:spChg>
        <pc:spChg chg="add mod">
          <ac:chgData name="Carlos Eduardo Rivera Molano" userId="fe533862552eff01" providerId="LiveId" clId="{3D7439E0-80F4-4564-85F0-0D4580C57209}" dt="2024-07-24T08:52:11.999" v="1482" actId="1076"/>
          <ac:spMkLst>
            <pc:docMk/>
            <pc:sldMk cId="159238000" sldId="266"/>
            <ac:spMk id="5" creationId="{C97C5968-D324-5317-F56C-74A872C3D04E}"/>
          </ac:spMkLst>
        </pc:spChg>
        <pc:spChg chg="add mod">
          <ac:chgData name="Carlos Eduardo Rivera Molano" userId="fe533862552eff01" providerId="LiveId" clId="{3D7439E0-80F4-4564-85F0-0D4580C57209}" dt="2024-07-24T07:09:53.291" v="1000" actId="404"/>
          <ac:spMkLst>
            <pc:docMk/>
            <pc:sldMk cId="159238000" sldId="266"/>
            <ac:spMk id="6" creationId="{64321EDE-AAD1-05D0-CF07-B052426E2120}"/>
          </ac:spMkLst>
        </pc:spChg>
        <pc:spChg chg="add mod">
          <ac:chgData name="Carlos Eduardo Rivera Molano" userId="fe533862552eff01" providerId="LiveId" clId="{3D7439E0-80F4-4564-85F0-0D4580C57209}" dt="2024-07-24T07:09:57.151" v="1002" actId="404"/>
          <ac:spMkLst>
            <pc:docMk/>
            <pc:sldMk cId="159238000" sldId="266"/>
            <ac:spMk id="7" creationId="{56A747CE-5B21-63E2-6B91-C6D0D1254BD6}"/>
          </ac:spMkLst>
        </pc:spChg>
        <pc:spChg chg="add mod">
          <ac:chgData name="Carlos Eduardo Rivera Molano" userId="fe533862552eff01" providerId="LiveId" clId="{3D7439E0-80F4-4564-85F0-0D4580C57209}" dt="2024-07-24T07:07:34.405" v="983" actId="14100"/>
          <ac:spMkLst>
            <pc:docMk/>
            <pc:sldMk cId="159238000" sldId="266"/>
            <ac:spMk id="8" creationId="{82CF31D3-5D45-9473-9D6E-F0CF41593EF5}"/>
          </ac:spMkLst>
        </pc:spChg>
        <pc:picChg chg="add mod">
          <ac:chgData name="Carlos Eduardo Rivera Molano" userId="fe533862552eff01" providerId="LiveId" clId="{3D7439E0-80F4-4564-85F0-0D4580C57209}" dt="2024-07-24T08:52:15.139" v="1484" actId="1076"/>
          <ac:picMkLst>
            <pc:docMk/>
            <pc:sldMk cId="159238000" sldId="266"/>
            <ac:picMk id="9" creationId="{B3D0C852-63CB-34E1-F8A5-7AF5DFE24C80}"/>
          </ac:picMkLst>
        </pc:picChg>
      </pc:sldChg>
      <pc:sldChg chg="addSp modSp add mod replId">
        <pc:chgData name="Carlos Eduardo Rivera Molano" userId="fe533862552eff01" providerId="LiveId" clId="{3D7439E0-80F4-4564-85F0-0D4580C57209}" dt="2024-07-24T08:49:42.534" v="1453" actId="1076"/>
        <pc:sldMkLst>
          <pc:docMk/>
          <pc:sldMk cId="651110658" sldId="267"/>
        </pc:sldMkLst>
        <pc:spChg chg="add mod">
          <ac:chgData name="Carlos Eduardo Rivera Molano" userId="fe533862552eff01" providerId="LiveId" clId="{3D7439E0-80F4-4564-85F0-0D4580C57209}" dt="2024-07-24T08:49:42.534" v="1453" actId="1076"/>
          <ac:spMkLst>
            <pc:docMk/>
            <pc:sldMk cId="651110658" sldId="267"/>
            <ac:spMk id="2" creationId="{99BEDC57-471A-0F38-4880-69357D5120F5}"/>
          </ac:spMkLst>
        </pc:spChg>
        <pc:spChg chg="add mod">
          <ac:chgData name="Carlos Eduardo Rivera Molano" userId="fe533862552eff01" providerId="LiveId" clId="{3D7439E0-80F4-4564-85F0-0D4580C57209}" dt="2024-07-24T07:13:07.827" v="1019" actId="1076"/>
          <ac:spMkLst>
            <pc:docMk/>
            <pc:sldMk cId="651110658" sldId="267"/>
            <ac:spMk id="3" creationId="{1473D293-F517-4453-3B7A-F53B6D512D5D}"/>
          </ac:spMkLst>
        </pc:spChg>
        <pc:spChg chg="add mod">
          <ac:chgData name="Carlos Eduardo Rivera Molano" userId="fe533862552eff01" providerId="LiveId" clId="{3D7439E0-80F4-4564-85F0-0D4580C57209}" dt="2024-07-24T07:12:32.984" v="1017"/>
          <ac:spMkLst>
            <pc:docMk/>
            <pc:sldMk cId="651110658" sldId="267"/>
            <ac:spMk id="4" creationId="{088C7829-CD30-772A-D2FE-0066203BEA5B}"/>
          </ac:spMkLst>
        </pc:spChg>
        <pc:picChg chg="add mod">
          <ac:chgData name="Carlos Eduardo Rivera Molano" userId="fe533862552eff01" providerId="LiveId" clId="{3D7439E0-80F4-4564-85F0-0D4580C57209}" dt="2024-07-24T08:49:39.767" v="1452" actId="1076"/>
          <ac:picMkLst>
            <pc:docMk/>
            <pc:sldMk cId="651110658" sldId="267"/>
            <ac:picMk id="12290" creationId="{89CDC1F2-F106-6D5C-5107-D17D2C14AEDF}"/>
          </ac:picMkLst>
        </pc:picChg>
      </pc:sldChg>
      <pc:sldChg chg="addSp modSp add mod modAnim">
        <pc:chgData name="Carlos Eduardo Rivera Molano" userId="fe533862552eff01" providerId="LiveId" clId="{3D7439E0-80F4-4564-85F0-0D4580C57209}" dt="2024-07-24T07:17:14.335" v="1041" actId="14100"/>
        <pc:sldMkLst>
          <pc:docMk/>
          <pc:sldMk cId="3248906459" sldId="268"/>
        </pc:sldMkLst>
        <pc:spChg chg="add mod">
          <ac:chgData name="Carlos Eduardo Rivera Molano" userId="fe533862552eff01" providerId="LiveId" clId="{3D7439E0-80F4-4564-85F0-0D4580C57209}" dt="2024-07-24T07:17:06.512" v="1039" actId="1076"/>
          <ac:spMkLst>
            <pc:docMk/>
            <pc:sldMk cId="3248906459" sldId="268"/>
            <ac:spMk id="3" creationId="{CBA21038-4D30-8B71-C093-10D845EA5FC2}"/>
          </ac:spMkLst>
        </pc:spChg>
        <pc:spChg chg="add mod">
          <ac:chgData name="Carlos Eduardo Rivera Molano" userId="fe533862552eff01" providerId="LiveId" clId="{3D7439E0-80F4-4564-85F0-0D4580C57209}" dt="2024-07-24T07:17:06.512" v="1039" actId="1076"/>
          <ac:spMkLst>
            <pc:docMk/>
            <pc:sldMk cId="3248906459" sldId="268"/>
            <ac:spMk id="4" creationId="{12430D75-8DD2-1BB1-806C-4F7F8289644E}"/>
          </ac:spMkLst>
        </pc:spChg>
        <pc:spChg chg="add mod">
          <ac:chgData name="Carlos Eduardo Rivera Molano" userId="fe533862552eff01" providerId="LiveId" clId="{3D7439E0-80F4-4564-85F0-0D4580C57209}" dt="2024-07-24T07:17:14.335" v="1041" actId="14100"/>
          <ac:spMkLst>
            <pc:docMk/>
            <pc:sldMk cId="3248906459" sldId="268"/>
            <ac:spMk id="5" creationId="{75123584-D8F4-F067-9027-92D0A20198A8}"/>
          </ac:spMkLst>
        </pc:spChg>
        <pc:spChg chg="add mod">
          <ac:chgData name="Carlos Eduardo Rivera Molano" userId="fe533862552eff01" providerId="LiveId" clId="{3D7439E0-80F4-4564-85F0-0D4580C57209}" dt="2024-07-24T07:15:31.223" v="1034" actId="1076"/>
          <ac:spMkLst>
            <pc:docMk/>
            <pc:sldMk cId="3248906459" sldId="268"/>
            <ac:spMk id="6" creationId="{15087944-E103-F9CD-915D-0A8FB29F7A7A}"/>
          </ac:spMkLst>
        </pc:spChg>
        <pc:picChg chg="add mod">
          <ac:chgData name="Carlos Eduardo Rivera Molano" userId="fe533862552eff01" providerId="LiveId" clId="{3D7439E0-80F4-4564-85F0-0D4580C57209}" dt="2024-07-24T07:17:06.512" v="1039" actId="1076"/>
          <ac:picMkLst>
            <pc:docMk/>
            <pc:sldMk cId="3248906459" sldId="268"/>
            <ac:picMk id="2" creationId="{04FC927A-4808-C50F-5477-0A882182CC37}"/>
          </ac:picMkLst>
        </pc:picChg>
      </pc:sldChg>
      <pc:sldChg chg="addSp modSp add mod replId modAnim">
        <pc:chgData name="Carlos Eduardo Rivera Molano" userId="fe533862552eff01" providerId="LiveId" clId="{3D7439E0-80F4-4564-85F0-0D4580C57209}" dt="2024-07-24T07:50:56.370" v="1339"/>
        <pc:sldMkLst>
          <pc:docMk/>
          <pc:sldMk cId="1738834116" sldId="269"/>
        </pc:sldMkLst>
        <pc:spChg chg="add mod">
          <ac:chgData name="Carlos Eduardo Rivera Molano" userId="fe533862552eff01" providerId="LiveId" clId="{3D7439E0-80F4-4564-85F0-0D4580C57209}" dt="2024-07-24T07:22:39.863" v="1089" actId="1076"/>
          <ac:spMkLst>
            <pc:docMk/>
            <pc:sldMk cId="1738834116" sldId="269"/>
            <ac:spMk id="2" creationId="{8E023700-0E7F-2FDC-7B61-24E361E12D20}"/>
          </ac:spMkLst>
        </pc:spChg>
        <pc:spChg chg="add mod">
          <ac:chgData name="Carlos Eduardo Rivera Molano" userId="fe533862552eff01" providerId="LiveId" clId="{3D7439E0-80F4-4564-85F0-0D4580C57209}" dt="2024-07-24T07:50:36.859" v="1335" actId="1076"/>
          <ac:spMkLst>
            <pc:docMk/>
            <pc:sldMk cId="1738834116" sldId="269"/>
            <ac:spMk id="3" creationId="{682E0372-DE41-A4E5-844E-598F66663949}"/>
          </ac:spMkLst>
        </pc:spChg>
        <pc:spChg chg="add mod">
          <ac:chgData name="Carlos Eduardo Rivera Molano" userId="fe533862552eff01" providerId="LiveId" clId="{3D7439E0-80F4-4564-85F0-0D4580C57209}" dt="2024-07-24T07:22:56.631" v="1096" actId="1076"/>
          <ac:spMkLst>
            <pc:docMk/>
            <pc:sldMk cId="1738834116" sldId="269"/>
            <ac:spMk id="4" creationId="{44BE95B0-80C6-7368-109E-DF8C4C4A8D77}"/>
          </ac:spMkLst>
        </pc:spChg>
        <pc:spChg chg="add mod">
          <ac:chgData name="Carlos Eduardo Rivera Molano" userId="fe533862552eff01" providerId="LiveId" clId="{3D7439E0-80F4-4564-85F0-0D4580C57209}" dt="2024-07-24T07:22:25.906" v="1084" actId="1076"/>
          <ac:spMkLst>
            <pc:docMk/>
            <pc:sldMk cId="1738834116" sldId="269"/>
            <ac:spMk id="5" creationId="{7ED877C0-336A-86BC-564C-3D790597E533}"/>
          </ac:spMkLst>
        </pc:spChg>
        <pc:spChg chg="add mod">
          <ac:chgData name="Carlos Eduardo Rivera Molano" userId="fe533862552eff01" providerId="LiveId" clId="{3D7439E0-80F4-4564-85F0-0D4580C57209}" dt="2024-07-24T07:22:23.474" v="1083" actId="14100"/>
          <ac:spMkLst>
            <pc:docMk/>
            <pc:sldMk cId="1738834116" sldId="269"/>
            <ac:spMk id="6" creationId="{F28B33DB-724C-6692-7603-8A06BBCF01A8}"/>
          </ac:spMkLst>
        </pc:spChg>
        <pc:spChg chg="add mod">
          <ac:chgData name="Carlos Eduardo Rivera Molano" userId="fe533862552eff01" providerId="LiveId" clId="{3D7439E0-80F4-4564-85F0-0D4580C57209}" dt="2024-07-24T07:22:15.088" v="1081" actId="403"/>
          <ac:spMkLst>
            <pc:docMk/>
            <pc:sldMk cId="1738834116" sldId="269"/>
            <ac:spMk id="7" creationId="{0AA22F4B-2293-DC16-6BBE-11572A39FBDC}"/>
          </ac:spMkLst>
        </pc:spChg>
        <pc:spChg chg="add mod">
          <ac:chgData name="Carlos Eduardo Rivera Molano" userId="fe533862552eff01" providerId="LiveId" clId="{3D7439E0-80F4-4564-85F0-0D4580C57209}" dt="2024-07-24T07:22:15.088" v="1081" actId="403"/>
          <ac:spMkLst>
            <pc:docMk/>
            <pc:sldMk cId="1738834116" sldId="269"/>
            <ac:spMk id="8" creationId="{4ECCF0DA-543C-9493-338E-9E86018DFB02}"/>
          </ac:spMkLst>
        </pc:spChg>
        <pc:spChg chg="add mod">
          <ac:chgData name="Carlos Eduardo Rivera Molano" userId="fe533862552eff01" providerId="LiveId" clId="{3D7439E0-80F4-4564-85F0-0D4580C57209}" dt="2024-07-24T07:50:47.843" v="1337" actId="1076"/>
          <ac:spMkLst>
            <pc:docMk/>
            <pc:sldMk cId="1738834116" sldId="269"/>
            <ac:spMk id="9" creationId="{55A8B0B7-BDC3-BB5F-2715-302466BC2488}"/>
          </ac:spMkLst>
        </pc:spChg>
        <pc:spChg chg="add mod">
          <ac:chgData name="Carlos Eduardo Rivera Molano" userId="fe533862552eff01" providerId="LiveId" clId="{3D7439E0-80F4-4564-85F0-0D4580C57209}" dt="2024-07-24T07:23:15.193" v="1099" actId="14100"/>
          <ac:spMkLst>
            <pc:docMk/>
            <pc:sldMk cId="1738834116" sldId="269"/>
            <ac:spMk id="10" creationId="{B1D7B4EB-E6C1-9D37-92FB-1C6520E6E03C}"/>
          </ac:spMkLst>
        </pc:spChg>
        <pc:spChg chg="add mod">
          <ac:chgData name="Carlos Eduardo Rivera Molano" userId="fe533862552eff01" providerId="LiveId" clId="{3D7439E0-80F4-4564-85F0-0D4580C57209}" dt="2024-07-24T07:23:11.816" v="1098"/>
          <ac:spMkLst>
            <pc:docMk/>
            <pc:sldMk cId="1738834116" sldId="269"/>
            <ac:spMk id="11" creationId="{79785F3A-C927-9CA4-448E-45897E3F84AE}"/>
          </ac:spMkLst>
        </pc:spChg>
      </pc:sldChg>
      <pc:sldChg chg="addSp modSp add mod replId modAnim">
        <pc:chgData name="Carlos Eduardo Rivera Molano" userId="fe533862552eff01" providerId="LiveId" clId="{3D7439E0-80F4-4564-85F0-0D4580C57209}" dt="2024-07-24T07:26:29.008" v="1133" actId="1076"/>
        <pc:sldMkLst>
          <pc:docMk/>
          <pc:sldMk cId="2649164023" sldId="270"/>
        </pc:sldMkLst>
        <pc:spChg chg="add mod">
          <ac:chgData name="Carlos Eduardo Rivera Molano" userId="fe533862552eff01" providerId="LiveId" clId="{3D7439E0-80F4-4564-85F0-0D4580C57209}" dt="2024-07-24T07:25:39.164" v="1132" actId="1076"/>
          <ac:spMkLst>
            <pc:docMk/>
            <pc:sldMk cId="2649164023" sldId="270"/>
            <ac:spMk id="2" creationId="{38B73C6C-C159-2A2C-976A-F1275DA2B0A0}"/>
          </ac:spMkLst>
        </pc:spChg>
        <pc:spChg chg="add mod">
          <ac:chgData name="Carlos Eduardo Rivera Molano" userId="fe533862552eff01" providerId="LiveId" clId="{3D7439E0-80F4-4564-85F0-0D4580C57209}" dt="2024-07-24T07:25:39.164" v="1132" actId="1076"/>
          <ac:spMkLst>
            <pc:docMk/>
            <pc:sldMk cId="2649164023" sldId="270"/>
            <ac:spMk id="3" creationId="{9B329638-61EB-9D6A-48EE-AB0CBF4A2E85}"/>
          </ac:spMkLst>
        </pc:spChg>
        <pc:spChg chg="add mod">
          <ac:chgData name="Carlos Eduardo Rivera Molano" userId="fe533862552eff01" providerId="LiveId" clId="{3D7439E0-80F4-4564-85F0-0D4580C57209}" dt="2024-07-24T07:26:29.008" v="1133" actId="1076"/>
          <ac:spMkLst>
            <pc:docMk/>
            <pc:sldMk cId="2649164023" sldId="270"/>
            <ac:spMk id="4" creationId="{0F26F8C4-69DE-223C-6C8A-29BB71DFEEE0}"/>
          </ac:spMkLst>
        </pc:spChg>
        <pc:spChg chg="add mod">
          <ac:chgData name="Carlos Eduardo Rivera Molano" userId="fe533862552eff01" providerId="LiveId" clId="{3D7439E0-80F4-4564-85F0-0D4580C57209}" dt="2024-07-24T07:26:29.008" v="1133" actId="1076"/>
          <ac:spMkLst>
            <pc:docMk/>
            <pc:sldMk cId="2649164023" sldId="270"/>
            <ac:spMk id="5" creationId="{053ACB7C-5224-9BBC-B424-2566CDF8FEE0}"/>
          </ac:spMkLst>
        </pc:spChg>
        <pc:spChg chg="add mod">
          <ac:chgData name="Carlos Eduardo Rivera Molano" userId="fe533862552eff01" providerId="LiveId" clId="{3D7439E0-80F4-4564-85F0-0D4580C57209}" dt="2024-07-24T07:25:39.164" v="1132" actId="1076"/>
          <ac:spMkLst>
            <pc:docMk/>
            <pc:sldMk cId="2649164023" sldId="270"/>
            <ac:spMk id="6" creationId="{BDB588A5-538E-8F79-4DEB-1ACD9EEBEC76}"/>
          </ac:spMkLst>
        </pc:spChg>
        <pc:spChg chg="add mod">
          <ac:chgData name="Carlos Eduardo Rivera Molano" userId="fe533862552eff01" providerId="LiveId" clId="{3D7439E0-80F4-4564-85F0-0D4580C57209}" dt="2024-07-24T07:24:28.107" v="1117"/>
          <ac:spMkLst>
            <pc:docMk/>
            <pc:sldMk cId="2649164023" sldId="270"/>
            <ac:spMk id="7" creationId="{3A00BD44-57CB-73E1-DB21-D2F239E4C5B2}"/>
          </ac:spMkLst>
        </pc:spChg>
        <pc:picChg chg="add mod modCrop">
          <ac:chgData name="Carlos Eduardo Rivera Molano" userId="fe533862552eff01" providerId="LiveId" clId="{3D7439E0-80F4-4564-85F0-0D4580C57209}" dt="2024-07-24T07:25:39.164" v="1132" actId="1076"/>
          <ac:picMkLst>
            <pc:docMk/>
            <pc:sldMk cId="2649164023" sldId="270"/>
            <ac:picMk id="8" creationId="{A0139F16-1311-7B6B-7134-A09BEFC8E9F2}"/>
          </ac:picMkLst>
        </pc:picChg>
      </pc:sldChg>
      <pc:sldChg chg="addSp delSp modSp add mod modAnim">
        <pc:chgData name="Carlos Eduardo Rivera Molano" userId="fe533862552eff01" providerId="LiveId" clId="{3D7439E0-80F4-4564-85F0-0D4580C57209}" dt="2024-07-24T07:30:23.444" v="1164" actId="1076"/>
        <pc:sldMkLst>
          <pc:docMk/>
          <pc:sldMk cId="2785143799" sldId="271"/>
        </pc:sldMkLst>
        <pc:spChg chg="add mod">
          <ac:chgData name="Carlos Eduardo Rivera Molano" userId="fe533862552eff01" providerId="LiveId" clId="{3D7439E0-80F4-4564-85F0-0D4580C57209}" dt="2024-07-24T07:30:03.594" v="1162" actId="1076"/>
          <ac:spMkLst>
            <pc:docMk/>
            <pc:sldMk cId="2785143799" sldId="271"/>
            <ac:spMk id="2" creationId="{F79FBE84-9577-D92A-EA0C-96985C7CC764}"/>
          </ac:spMkLst>
        </pc:spChg>
        <pc:spChg chg="add mod">
          <ac:chgData name="Carlos Eduardo Rivera Molano" userId="fe533862552eff01" providerId="LiveId" clId="{3D7439E0-80F4-4564-85F0-0D4580C57209}" dt="2024-07-24T07:30:23.444" v="1164" actId="1076"/>
          <ac:spMkLst>
            <pc:docMk/>
            <pc:sldMk cId="2785143799" sldId="271"/>
            <ac:spMk id="3" creationId="{3AA567A8-2C2B-D886-0ADE-21DA9BE35E85}"/>
          </ac:spMkLst>
        </pc:spChg>
        <pc:spChg chg="add mod">
          <ac:chgData name="Carlos Eduardo Rivera Molano" userId="fe533862552eff01" providerId="LiveId" clId="{3D7439E0-80F4-4564-85F0-0D4580C57209}" dt="2024-07-24T07:30:17.292" v="1163"/>
          <ac:spMkLst>
            <pc:docMk/>
            <pc:sldMk cId="2785143799" sldId="271"/>
            <ac:spMk id="4" creationId="{F4478906-EBC3-226A-E53B-4FD28FB4D603}"/>
          </ac:spMkLst>
        </pc:spChg>
        <pc:picChg chg="add del">
          <ac:chgData name="Carlos Eduardo Rivera Molano" userId="fe533862552eff01" providerId="LiveId" clId="{3D7439E0-80F4-4564-85F0-0D4580C57209}" dt="2024-07-24T07:28:21.811" v="1135" actId="478"/>
          <ac:picMkLst>
            <pc:docMk/>
            <pc:sldMk cId="2785143799" sldId="271"/>
            <ac:picMk id="9218" creationId="{C0FAE5B0-CE2F-D964-E5AB-DF8ED1F02631}"/>
          </ac:picMkLst>
        </pc:picChg>
      </pc:sldChg>
      <pc:sldChg chg="addSp modSp add mod replId">
        <pc:chgData name="Carlos Eduardo Rivera Molano" userId="fe533862552eff01" providerId="LiveId" clId="{3D7439E0-80F4-4564-85F0-0D4580C57209}" dt="2024-07-24T07:37:17.785" v="1191" actId="1076"/>
        <pc:sldMkLst>
          <pc:docMk/>
          <pc:sldMk cId="1053516282" sldId="272"/>
        </pc:sldMkLst>
        <pc:spChg chg="add mod">
          <ac:chgData name="Carlos Eduardo Rivera Molano" userId="fe533862552eff01" providerId="LiveId" clId="{3D7439E0-80F4-4564-85F0-0D4580C57209}" dt="2024-07-24T07:37:17.785" v="1191" actId="1076"/>
          <ac:spMkLst>
            <pc:docMk/>
            <pc:sldMk cId="1053516282" sldId="272"/>
            <ac:spMk id="2" creationId="{41CA0F6E-1BE1-139B-481C-04B248C425C5}"/>
          </ac:spMkLst>
        </pc:spChg>
      </pc:sldChg>
      <pc:sldChg chg="addSp modSp add mod replId modAnim">
        <pc:chgData name="Carlos Eduardo Rivera Molano" userId="fe533862552eff01" providerId="LiveId" clId="{3D7439E0-80F4-4564-85F0-0D4580C57209}" dt="2024-07-24T08:48:54.906" v="1448" actId="1076"/>
        <pc:sldMkLst>
          <pc:docMk/>
          <pc:sldMk cId="4220861201" sldId="273"/>
        </pc:sldMkLst>
        <pc:spChg chg="add mod">
          <ac:chgData name="Carlos Eduardo Rivera Molano" userId="fe533862552eff01" providerId="LiveId" clId="{3D7439E0-80F4-4564-85F0-0D4580C57209}" dt="2024-07-24T08:48:51.417" v="1447" actId="1076"/>
          <ac:spMkLst>
            <pc:docMk/>
            <pc:sldMk cId="4220861201" sldId="273"/>
            <ac:spMk id="2" creationId="{614D386A-8895-558A-2A75-12C9AFDF5858}"/>
          </ac:spMkLst>
        </pc:spChg>
        <pc:spChg chg="add mod">
          <ac:chgData name="Carlos Eduardo Rivera Molano" userId="fe533862552eff01" providerId="LiveId" clId="{3D7439E0-80F4-4564-85F0-0D4580C57209}" dt="2024-07-24T08:48:37.816" v="1444" actId="1076"/>
          <ac:spMkLst>
            <pc:docMk/>
            <pc:sldMk cId="4220861201" sldId="273"/>
            <ac:spMk id="3" creationId="{52EBEA7F-F696-F92D-3BFA-3C0D9083A08B}"/>
          </ac:spMkLst>
        </pc:spChg>
        <pc:spChg chg="add mod">
          <ac:chgData name="Carlos Eduardo Rivera Molano" userId="fe533862552eff01" providerId="LiveId" clId="{3D7439E0-80F4-4564-85F0-0D4580C57209}" dt="2024-07-24T08:48:51.417" v="1447" actId="1076"/>
          <ac:spMkLst>
            <pc:docMk/>
            <pc:sldMk cId="4220861201" sldId="273"/>
            <ac:spMk id="4" creationId="{E42BCD0A-181A-8C79-33F6-0E055C183A87}"/>
          </ac:spMkLst>
        </pc:spChg>
        <pc:spChg chg="add mod">
          <ac:chgData name="Carlos Eduardo Rivera Molano" userId="fe533862552eff01" providerId="LiveId" clId="{3D7439E0-80F4-4564-85F0-0D4580C57209}" dt="2024-07-24T08:48:33.452" v="1442" actId="1076"/>
          <ac:spMkLst>
            <pc:docMk/>
            <pc:sldMk cId="4220861201" sldId="273"/>
            <ac:spMk id="5" creationId="{FA2E6E4C-9513-4EEC-5F4D-C4D2888AEAB7}"/>
          </ac:spMkLst>
        </pc:spChg>
        <pc:spChg chg="add mod">
          <ac:chgData name="Carlos Eduardo Rivera Molano" userId="fe533862552eff01" providerId="LiveId" clId="{3D7439E0-80F4-4564-85F0-0D4580C57209}" dt="2024-07-24T07:46:44.659" v="1301" actId="1076"/>
          <ac:spMkLst>
            <pc:docMk/>
            <pc:sldMk cId="4220861201" sldId="273"/>
            <ac:spMk id="6" creationId="{7D18C1BC-77E6-2403-20E7-5781EF48DB62}"/>
          </ac:spMkLst>
        </pc:spChg>
        <pc:spChg chg="add mod">
          <ac:chgData name="Carlos Eduardo Rivera Molano" userId="fe533862552eff01" providerId="LiveId" clId="{3D7439E0-80F4-4564-85F0-0D4580C57209}" dt="2024-07-24T07:46:57.176" v="1317" actId="1076"/>
          <ac:spMkLst>
            <pc:docMk/>
            <pc:sldMk cId="4220861201" sldId="273"/>
            <ac:spMk id="7" creationId="{9BCA70F0-FB39-F602-3DC5-52403081AAFF}"/>
          </ac:spMkLst>
        </pc:spChg>
        <pc:picChg chg="add mod">
          <ac:chgData name="Carlos Eduardo Rivera Molano" userId="fe533862552eff01" providerId="LiveId" clId="{3D7439E0-80F4-4564-85F0-0D4580C57209}" dt="2024-07-24T08:48:54.906" v="1448" actId="1076"/>
          <ac:picMkLst>
            <pc:docMk/>
            <pc:sldMk cId="4220861201" sldId="273"/>
            <ac:picMk id="8" creationId="{B10EFEFD-2860-7216-6456-BD1EC731FA19}"/>
          </ac:picMkLst>
        </pc:picChg>
      </pc:sldChg>
      <pc:sldChg chg="addSp delSp modSp add mod">
        <pc:chgData name="Carlos Eduardo Rivera Molano" userId="fe533862552eff01" providerId="LiveId" clId="{3D7439E0-80F4-4564-85F0-0D4580C57209}" dt="2024-07-24T06:57:08.377" v="876" actId="1076"/>
        <pc:sldMkLst>
          <pc:docMk/>
          <pc:sldMk cId="2645586957" sldId="274"/>
        </pc:sldMkLst>
        <pc:spChg chg="mod">
          <ac:chgData name="Carlos Eduardo Rivera Molano" userId="fe533862552eff01" providerId="LiveId" clId="{3D7439E0-80F4-4564-85F0-0D4580C57209}" dt="2024-07-24T06:57:05.142" v="874" actId="1076"/>
          <ac:spMkLst>
            <pc:docMk/>
            <pc:sldMk cId="2645586957" sldId="274"/>
            <ac:spMk id="4" creationId="{4D7F474D-A6CC-F3ED-72C5-C75AA9D27E07}"/>
          </ac:spMkLst>
        </pc:spChg>
        <pc:spChg chg="del">
          <ac:chgData name="Carlos Eduardo Rivera Molano" userId="fe533862552eff01" providerId="LiveId" clId="{3D7439E0-80F4-4564-85F0-0D4580C57209}" dt="2024-07-23T15:01:08.269" v="9" actId="478"/>
          <ac:spMkLst>
            <pc:docMk/>
            <pc:sldMk cId="2645586957" sldId="274"/>
            <ac:spMk id="6" creationId="{E8E55008-201E-E41F-8449-EA1D523A8F46}"/>
          </ac:spMkLst>
        </pc:spChg>
        <pc:picChg chg="add mod">
          <ac:chgData name="Carlos Eduardo Rivera Molano" userId="fe533862552eff01" providerId="LiveId" clId="{3D7439E0-80F4-4564-85F0-0D4580C57209}" dt="2024-07-24T06:57:08.377" v="876" actId="1076"/>
          <ac:picMkLst>
            <pc:docMk/>
            <pc:sldMk cId="2645586957" sldId="274"/>
            <ac:picMk id="1026" creationId="{B30F5F4C-EB48-301C-2E2F-9588C1546537}"/>
          </ac:picMkLst>
        </pc:picChg>
      </pc:sldChg>
      <pc:sldChg chg="modSp add mod">
        <pc:chgData name="Carlos Eduardo Rivera Molano" userId="fe533862552eff01" providerId="LiveId" clId="{3D7439E0-80F4-4564-85F0-0D4580C57209}" dt="2024-07-24T07:01:32.337" v="943" actId="1076"/>
        <pc:sldMkLst>
          <pc:docMk/>
          <pc:sldMk cId="221056626" sldId="275"/>
        </pc:sldMkLst>
        <pc:spChg chg="mod">
          <ac:chgData name="Carlos Eduardo Rivera Molano" userId="fe533862552eff01" providerId="LiveId" clId="{3D7439E0-80F4-4564-85F0-0D4580C57209}" dt="2024-07-24T07:01:32.337" v="943" actId="1076"/>
          <ac:spMkLst>
            <pc:docMk/>
            <pc:sldMk cId="221056626" sldId="275"/>
            <ac:spMk id="2" creationId="{9575A7AA-41B9-C8FA-34C6-04B7B4166D56}"/>
          </ac:spMkLst>
        </pc:spChg>
      </pc:sldChg>
      <pc:sldChg chg="addSp modSp add del mod ord">
        <pc:chgData name="Carlos Eduardo Rivera Molano" userId="fe533862552eff01" providerId="LiveId" clId="{3D7439E0-80F4-4564-85F0-0D4580C57209}" dt="2024-07-24T10:20:00.856" v="3119" actId="47"/>
        <pc:sldMkLst>
          <pc:docMk/>
          <pc:sldMk cId="2290433453" sldId="276"/>
        </pc:sldMkLst>
        <pc:spChg chg="mod">
          <ac:chgData name="Carlos Eduardo Rivera Molano" userId="fe533862552eff01" providerId="LiveId" clId="{3D7439E0-80F4-4564-85F0-0D4580C57209}" dt="2024-07-24T06:55:32.512" v="860" actId="1076"/>
          <ac:spMkLst>
            <pc:docMk/>
            <pc:sldMk cId="2290433453" sldId="276"/>
            <ac:spMk id="4" creationId="{4D7F474D-A6CC-F3ED-72C5-C75AA9D27E07}"/>
          </ac:spMkLst>
        </pc:spChg>
        <pc:picChg chg="add mod">
          <ac:chgData name="Carlos Eduardo Rivera Molano" userId="fe533862552eff01" providerId="LiveId" clId="{3D7439E0-80F4-4564-85F0-0D4580C57209}" dt="2024-07-24T06:55:38.774" v="861" actId="1076"/>
          <ac:picMkLst>
            <pc:docMk/>
            <pc:sldMk cId="2290433453" sldId="276"/>
            <ac:picMk id="2" creationId="{856E6F32-A260-EAA3-B160-CB740B870892}"/>
          </ac:picMkLst>
        </pc:picChg>
      </pc:sldChg>
      <pc:sldChg chg="addSp delSp modSp add mod ord">
        <pc:chgData name="Carlos Eduardo Rivera Molano" userId="fe533862552eff01" providerId="LiveId" clId="{3D7439E0-80F4-4564-85F0-0D4580C57209}" dt="2024-07-24T06:53:35.213" v="845" actId="1076"/>
        <pc:sldMkLst>
          <pc:docMk/>
          <pc:sldMk cId="1806222050" sldId="277"/>
        </pc:sldMkLst>
        <pc:spChg chg="mod">
          <ac:chgData name="Carlos Eduardo Rivera Molano" userId="fe533862552eff01" providerId="LiveId" clId="{3D7439E0-80F4-4564-85F0-0D4580C57209}" dt="2024-07-24T06:53:25.493" v="842" actId="1076"/>
          <ac:spMkLst>
            <pc:docMk/>
            <pc:sldMk cId="1806222050" sldId="277"/>
            <ac:spMk id="4" creationId="{4D7F474D-A6CC-F3ED-72C5-C75AA9D27E07}"/>
          </ac:spMkLst>
        </pc:spChg>
        <pc:picChg chg="add del mod">
          <ac:chgData name="Carlos Eduardo Rivera Molano" userId="fe533862552eff01" providerId="LiveId" clId="{3D7439E0-80F4-4564-85F0-0D4580C57209}" dt="2024-07-24T06:53:07.991" v="836" actId="478"/>
          <ac:picMkLst>
            <pc:docMk/>
            <pc:sldMk cId="1806222050" sldId="277"/>
            <ac:picMk id="2" creationId="{7F93E6BA-542B-A15E-317C-EF0C1DFA0405}"/>
          </ac:picMkLst>
        </pc:picChg>
        <pc:picChg chg="add mod">
          <ac:chgData name="Carlos Eduardo Rivera Molano" userId="fe533862552eff01" providerId="LiveId" clId="{3D7439E0-80F4-4564-85F0-0D4580C57209}" dt="2024-07-24T06:53:35.213" v="845" actId="1076"/>
          <ac:picMkLst>
            <pc:docMk/>
            <pc:sldMk cId="1806222050" sldId="277"/>
            <ac:picMk id="3" creationId="{BFCC9CF4-6314-DE1D-35CE-81B5151CBC6A}"/>
          </ac:picMkLst>
        </pc:picChg>
      </pc:sldChg>
      <pc:sldChg chg="modSp add mod">
        <pc:chgData name="Carlos Eduardo Rivera Molano" userId="fe533862552eff01" providerId="LiveId" clId="{3D7439E0-80F4-4564-85F0-0D4580C57209}" dt="2024-07-24T07:00:43.504" v="934" actId="1076"/>
        <pc:sldMkLst>
          <pc:docMk/>
          <pc:sldMk cId="207658207" sldId="278"/>
        </pc:sldMkLst>
        <pc:spChg chg="mod">
          <ac:chgData name="Carlos Eduardo Rivera Molano" userId="fe533862552eff01" providerId="LiveId" clId="{3D7439E0-80F4-4564-85F0-0D4580C57209}" dt="2024-07-24T07:00:43.504" v="934" actId="1076"/>
          <ac:spMkLst>
            <pc:docMk/>
            <pc:sldMk cId="207658207" sldId="278"/>
            <ac:spMk id="2" creationId="{C885F717-4B47-F3D0-D369-587E7BEE468D}"/>
          </ac:spMkLst>
        </pc:spChg>
        <pc:spChg chg="mod">
          <ac:chgData name="Carlos Eduardo Rivera Molano" userId="fe533862552eff01" providerId="LiveId" clId="{3D7439E0-80F4-4564-85F0-0D4580C57209}" dt="2024-07-24T06:37:47.774" v="818" actId="1076"/>
          <ac:spMkLst>
            <pc:docMk/>
            <pc:sldMk cId="207658207" sldId="278"/>
            <ac:spMk id="3" creationId="{AF9BA87D-6FD2-F2F0-7013-7DC757720C16}"/>
          </ac:spMkLst>
        </pc:spChg>
      </pc:sldChg>
      <pc:sldChg chg="addSp delSp modSp add mod ord">
        <pc:chgData name="Carlos Eduardo Rivera Molano" userId="fe533862552eff01" providerId="LiveId" clId="{3D7439E0-80F4-4564-85F0-0D4580C57209}" dt="2024-07-24T06:59:15.715" v="918" actId="1440"/>
        <pc:sldMkLst>
          <pc:docMk/>
          <pc:sldMk cId="2746969662" sldId="279"/>
        </pc:sldMkLst>
        <pc:spChg chg="mod">
          <ac:chgData name="Carlos Eduardo Rivera Molano" userId="fe533862552eff01" providerId="LiveId" clId="{3D7439E0-80F4-4564-85F0-0D4580C57209}" dt="2024-07-24T06:58:27.525" v="913" actId="1076"/>
          <ac:spMkLst>
            <pc:docMk/>
            <pc:sldMk cId="2746969662" sldId="279"/>
            <ac:spMk id="4" creationId="{4D7F474D-A6CC-F3ED-72C5-C75AA9D27E07}"/>
          </ac:spMkLst>
        </pc:spChg>
        <pc:picChg chg="add mod">
          <ac:chgData name="Carlos Eduardo Rivera Molano" userId="fe533862552eff01" providerId="LiveId" clId="{3D7439E0-80F4-4564-85F0-0D4580C57209}" dt="2024-07-24T06:59:15.715" v="918" actId="1440"/>
          <ac:picMkLst>
            <pc:docMk/>
            <pc:sldMk cId="2746969662" sldId="279"/>
            <ac:picMk id="2" creationId="{AFF1F727-FF6F-4885-F5E3-0033A8558ED0}"/>
          </ac:picMkLst>
        </pc:picChg>
        <pc:picChg chg="del">
          <ac:chgData name="Carlos Eduardo Rivera Molano" userId="fe533862552eff01" providerId="LiveId" clId="{3D7439E0-80F4-4564-85F0-0D4580C57209}" dt="2024-07-24T06:58:20.475" v="910" actId="478"/>
          <ac:picMkLst>
            <pc:docMk/>
            <pc:sldMk cId="2746969662" sldId="279"/>
            <ac:picMk id="3" creationId="{BFCC9CF4-6314-DE1D-35CE-81B5151CBC6A}"/>
          </ac:picMkLst>
        </pc:picChg>
      </pc:sldChg>
      <pc:sldChg chg="modSp add mod">
        <pc:chgData name="Carlos Eduardo Rivera Molano" userId="fe533862552eff01" providerId="LiveId" clId="{3D7439E0-80F4-4564-85F0-0D4580C57209}" dt="2024-07-24T07:31:32.498" v="1171" actId="404"/>
        <pc:sldMkLst>
          <pc:docMk/>
          <pc:sldMk cId="1761411928" sldId="280"/>
        </pc:sldMkLst>
        <pc:spChg chg="mod">
          <ac:chgData name="Carlos Eduardo Rivera Molano" userId="fe533862552eff01" providerId="LiveId" clId="{3D7439E0-80F4-4564-85F0-0D4580C57209}" dt="2024-07-24T07:31:32.498" v="1171" actId="404"/>
          <ac:spMkLst>
            <pc:docMk/>
            <pc:sldMk cId="1761411928" sldId="280"/>
            <ac:spMk id="2" creationId="{F79FBE84-9577-D92A-EA0C-96985C7CC764}"/>
          </ac:spMkLst>
        </pc:spChg>
        <pc:spChg chg="mod">
          <ac:chgData name="Carlos Eduardo Rivera Molano" userId="fe533862552eff01" providerId="LiveId" clId="{3D7439E0-80F4-4564-85F0-0D4580C57209}" dt="2024-07-24T07:30:39.668" v="1166"/>
          <ac:spMkLst>
            <pc:docMk/>
            <pc:sldMk cId="1761411928" sldId="280"/>
            <ac:spMk id="3" creationId="{3AA567A8-2C2B-D886-0ADE-21DA9BE35E85}"/>
          </ac:spMkLst>
        </pc:spChg>
      </pc:sldChg>
      <pc:sldChg chg="addSp modSp add mod modAnim">
        <pc:chgData name="Carlos Eduardo Rivera Molano" userId="fe533862552eff01" providerId="LiveId" clId="{3D7439E0-80F4-4564-85F0-0D4580C57209}" dt="2024-07-24T08:47:38.796" v="1430"/>
        <pc:sldMkLst>
          <pc:docMk/>
          <pc:sldMk cId="2775876549" sldId="281"/>
        </pc:sldMkLst>
        <pc:spChg chg="add mod">
          <ac:chgData name="Carlos Eduardo Rivera Molano" userId="fe533862552eff01" providerId="LiveId" clId="{3D7439E0-80F4-4564-85F0-0D4580C57209}" dt="2024-07-24T08:47:21.421" v="1426" actId="1076"/>
          <ac:spMkLst>
            <pc:docMk/>
            <pc:sldMk cId="2775876549" sldId="281"/>
            <ac:spMk id="2" creationId="{78C14E85-537C-2E11-8DC8-E9E7A29E2002}"/>
          </ac:spMkLst>
        </pc:spChg>
        <pc:spChg chg="add mod">
          <ac:chgData name="Carlos Eduardo Rivera Molano" userId="fe533862552eff01" providerId="LiveId" clId="{3D7439E0-80F4-4564-85F0-0D4580C57209}" dt="2024-07-24T08:47:26.436" v="1427" actId="1076"/>
          <ac:spMkLst>
            <pc:docMk/>
            <pc:sldMk cId="2775876549" sldId="281"/>
            <ac:spMk id="3" creationId="{9DF9E487-916D-5DC1-09EA-DA1285971BD6}"/>
          </ac:spMkLst>
        </pc:spChg>
        <pc:spChg chg="add mod">
          <ac:chgData name="Carlos Eduardo Rivera Molano" userId="fe533862552eff01" providerId="LiveId" clId="{3D7439E0-80F4-4564-85F0-0D4580C57209}" dt="2024-07-24T08:47:29.246" v="1428" actId="1076"/>
          <ac:spMkLst>
            <pc:docMk/>
            <pc:sldMk cId="2775876549" sldId="281"/>
            <ac:spMk id="4" creationId="{35AF60B4-9229-A4A0-68CE-892340EC67C6}"/>
          </ac:spMkLst>
        </pc:spChg>
        <pc:spChg chg="add mod">
          <ac:chgData name="Carlos Eduardo Rivera Molano" userId="fe533862552eff01" providerId="LiveId" clId="{3D7439E0-80F4-4564-85F0-0D4580C57209}" dt="2024-07-24T08:47:33.657" v="1429" actId="1076"/>
          <ac:spMkLst>
            <pc:docMk/>
            <pc:sldMk cId="2775876549" sldId="281"/>
            <ac:spMk id="5" creationId="{C48F138D-1AF6-F39A-BCBC-D1773BC791DC}"/>
          </ac:spMkLst>
        </pc:spChg>
        <pc:spChg chg="add mod">
          <ac:chgData name="Carlos Eduardo Rivera Molano" userId="fe533862552eff01" providerId="LiveId" clId="{3D7439E0-80F4-4564-85F0-0D4580C57209}" dt="2024-07-24T08:47:38.796" v="1430"/>
          <ac:spMkLst>
            <pc:docMk/>
            <pc:sldMk cId="2775876549" sldId="281"/>
            <ac:spMk id="10" creationId="{207FE1F0-EE83-E696-43A8-7B20F20D6C1B}"/>
          </ac:spMkLst>
        </pc:spChg>
        <pc:picChg chg="add mod">
          <ac:chgData name="Carlos Eduardo Rivera Molano" userId="fe533862552eff01" providerId="LiveId" clId="{3D7439E0-80F4-4564-85F0-0D4580C57209}" dt="2024-07-24T08:47:21.421" v="1426" actId="1076"/>
          <ac:picMkLst>
            <pc:docMk/>
            <pc:sldMk cId="2775876549" sldId="281"/>
            <ac:picMk id="6" creationId="{96BE8AFE-BEDA-129B-F312-D15E9F4C19C0}"/>
          </ac:picMkLst>
        </pc:picChg>
        <pc:picChg chg="add mod">
          <ac:chgData name="Carlos Eduardo Rivera Molano" userId="fe533862552eff01" providerId="LiveId" clId="{3D7439E0-80F4-4564-85F0-0D4580C57209}" dt="2024-07-24T08:47:26.436" v="1427" actId="1076"/>
          <ac:picMkLst>
            <pc:docMk/>
            <pc:sldMk cId="2775876549" sldId="281"/>
            <ac:picMk id="7" creationId="{6B12E167-FC2E-4AD1-B44C-B175E517897A}"/>
          </ac:picMkLst>
        </pc:picChg>
        <pc:picChg chg="add mod">
          <ac:chgData name="Carlos Eduardo Rivera Molano" userId="fe533862552eff01" providerId="LiveId" clId="{3D7439E0-80F4-4564-85F0-0D4580C57209}" dt="2024-07-24T08:47:29.246" v="1428" actId="1076"/>
          <ac:picMkLst>
            <pc:docMk/>
            <pc:sldMk cId="2775876549" sldId="281"/>
            <ac:picMk id="8" creationId="{D6B81643-D433-B254-8611-99E6D86E999B}"/>
          </ac:picMkLst>
        </pc:picChg>
        <pc:picChg chg="add mod">
          <ac:chgData name="Carlos Eduardo Rivera Molano" userId="fe533862552eff01" providerId="LiveId" clId="{3D7439E0-80F4-4564-85F0-0D4580C57209}" dt="2024-07-24T08:47:33.657" v="1429" actId="1076"/>
          <ac:picMkLst>
            <pc:docMk/>
            <pc:sldMk cId="2775876549" sldId="281"/>
            <ac:picMk id="9" creationId="{634D0146-4A94-82A7-2524-1DCEA4F03A7E}"/>
          </ac:picMkLst>
        </pc:picChg>
      </pc:sldChg>
      <pc:sldChg chg="addSp delSp modSp add mod modAnim">
        <pc:chgData name="Carlos Eduardo Rivera Molano" userId="fe533862552eff01" providerId="LiveId" clId="{3D7439E0-80F4-4564-85F0-0D4580C57209}" dt="2024-07-24T08:54:16.008" v="1509" actId="1076"/>
        <pc:sldMkLst>
          <pc:docMk/>
          <pc:sldMk cId="2424542852" sldId="282"/>
        </pc:sldMkLst>
        <pc:spChg chg="add mod">
          <ac:chgData name="Carlos Eduardo Rivera Molano" userId="fe533862552eff01" providerId="LiveId" clId="{3D7439E0-80F4-4564-85F0-0D4580C57209}" dt="2024-07-24T08:53:36.898" v="1504"/>
          <ac:spMkLst>
            <pc:docMk/>
            <pc:sldMk cId="2424542852" sldId="282"/>
            <ac:spMk id="2" creationId="{70AD7CA0-8A23-C7E0-FE88-A44C5FB85F91}"/>
          </ac:spMkLst>
        </pc:spChg>
        <pc:spChg chg="add mod">
          <ac:chgData name="Carlos Eduardo Rivera Molano" userId="fe533862552eff01" providerId="LiveId" clId="{3D7439E0-80F4-4564-85F0-0D4580C57209}" dt="2024-07-24T08:53:31.977" v="1502" actId="14100"/>
          <ac:spMkLst>
            <pc:docMk/>
            <pc:sldMk cId="2424542852" sldId="282"/>
            <ac:spMk id="4" creationId="{976E688A-1562-7E44-8BA3-9FF96F187175}"/>
          </ac:spMkLst>
        </pc:spChg>
        <pc:spChg chg="add mod">
          <ac:chgData name="Carlos Eduardo Rivera Molano" userId="fe533862552eff01" providerId="LiveId" clId="{3D7439E0-80F4-4564-85F0-0D4580C57209}" dt="2024-07-24T08:53:28.865" v="1501" actId="1076"/>
          <ac:spMkLst>
            <pc:docMk/>
            <pc:sldMk cId="2424542852" sldId="282"/>
            <ac:spMk id="5" creationId="{85D5BB21-4DEF-A39A-AE3C-8A74DFB73903}"/>
          </ac:spMkLst>
        </pc:spChg>
        <pc:spChg chg="add mod">
          <ac:chgData name="Carlos Eduardo Rivera Molano" userId="fe533862552eff01" providerId="LiveId" clId="{3D7439E0-80F4-4564-85F0-0D4580C57209}" dt="2024-07-24T08:54:16.008" v="1509" actId="1076"/>
          <ac:spMkLst>
            <pc:docMk/>
            <pc:sldMk cId="2424542852" sldId="282"/>
            <ac:spMk id="6" creationId="{4244A202-03A4-C308-F6FE-9FE100CE0B14}"/>
          </ac:spMkLst>
        </pc:spChg>
        <pc:picChg chg="add mod">
          <ac:chgData name="Carlos Eduardo Rivera Molano" userId="fe533862552eff01" providerId="LiveId" clId="{3D7439E0-80F4-4564-85F0-0D4580C57209}" dt="2024-07-24T08:53:36.898" v="1504"/>
          <ac:picMkLst>
            <pc:docMk/>
            <pc:sldMk cId="2424542852" sldId="282"/>
            <ac:picMk id="3" creationId="{72C39889-B6DA-E7F9-DD81-FAF3C1D63047}"/>
          </ac:picMkLst>
        </pc:picChg>
        <pc:picChg chg="add del">
          <ac:chgData name="Carlos Eduardo Rivera Molano" userId="fe533862552eff01" providerId="LiveId" clId="{3D7439E0-80F4-4564-85F0-0D4580C57209}" dt="2024-07-24T08:52:38.524" v="1486" actId="478"/>
          <ac:picMkLst>
            <pc:docMk/>
            <pc:sldMk cId="2424542852" sldId="282"/>
            <ac:picMk id="14338" creationId="{0DDC5A42-E76C-D677-7E2F-AD8DDA049CBC}"/>
          </ac:picMkLst>
        </pc:picChg>
      </pc:sldChg>
      <pc:sldChg chg="addSp modSp add mod replId modAnim">
        <pc:chgData name="Carlos Eduardo Rivera Molano" userId="fe533862552eff01" providerId="LiveId" clId="{3D7439E0-80F4-4564-85F0-0D4580C57209}" dt="2024-07-24T08:55:06.154" v="1522" actId="207"/>
        <pc:sldMkLst>
          <pc:docMk/>
          <pc:sldMk cId="3589072752" sldId="283"/>
        </pc:sldMkLst>
        <pc:spChg chg="add mod">
          <ac:chgData name="Carlos Eduardo Rivera Molano" userId="fe533862552eff01" providerId="LiveId" clId="{3D7439E0-80F4-4564-85F0-0D4580C57209}" dt="2024-07-24T08:55:06.154" v="1522" actId="207"/>
          <ac:spMkLst>
            <pc:docMk/>
            <pc:sldMk cId="3589072752" sldId="283"/>
            <ac:spMk id="2" creationId="{E999CE83-0C7A-11E3-8D84-7FBDF40AD5F3}"/>
          </ac:spMkLst>
        </pc:spChg>
        <pc:spChg chg="add mod">
          <ac:chgData name="Carlos Eduardo Rivera Molano" userId="fe533862552eff01" providerId="LiveId" clId="{3D7439E0-80F4-4564-85F0-0D4580C57209}" dt="2024-07-24T08:54:57.840" v="1520"/>
          <ac:spMkLst>
            <pc:docMk/>
            <pc:sldMk cId="3589072752" sldId="283"/>
            <ac:spMk id="5" creationId="{D112C463-3AAF-610B-D970-64D2CCE1B2CA}"/>
          </ac:spMkLst>
        </pc:spChg>
        <pc:picChg chg="add mod">
          <ac:chgData name="Carlos Eduardo Rivera Molano" userId="fe533862552eff01" providerId="LiveId" clId="{3D7439E0-80F4-4564-85F0-0D4580C57209}" dt="2024-07-24T08:54:49.834" v="1515" actId="1076"/>
          <ac:picMkLst>
            <pc:docMk/>
            <pc:sldMk cId="3589072752" sldId="283"/>
            <ac:picMk id="3" creationId="{80CB5EE0-A396-7D3B-507E-1A382681B93E}"/>
          </ac:picMkLst>
        </pc:picChg>
        <pc:picChg chg="add mod">
          <ac:chgData name="Carlos Eduardo Rivera Molano" userId="fe533862552eff01" providerId="LiveId" clId="{3D7439E0-80F4-4564-85F0-0D4580C57209}" dt="2024-07-24T08:55:01.504" v="1521" actId="1076"/>
          <ac:picMkLst>
            <pc:docMk/>
            <pc:sldMk cId="3589072752" sldId="283"/>
            <ac:picMk id="4" creationId="{B8BD0A2B-60FD-168D-9D90-8369E0D4A9B9}"/>
          </ac:picMkLst>
        </pc:picChg>
      </pc:sldChg>
      <pc:sldChg chg="addSp modSp add mod modAnim">
        <pc:chgData name="Carlos Eduardo Rivera Molano" userId="fe533862552eff01" providerId="LiveId" clId="{3D7439E0-80F4-4564-85F0-0D4580C57209}" dt="2024-07-24T08:56:44.517" v="1549" actId="1076"/>
        <pc:sldMkLst>
          <pc:docMk/>
          <pc:sldMk cId="19515047" sldId="284"/>
        </pc:sldMkLst>
        <pc:spChg chg="add mod">
          <ac:chgData name="Carlos Eduardo Rivera Molano" userId="fe533862552eff01" providerId="LiveId" clId="{3D7439E0-80F4-4564-85F0-0D4580C57209}" dt="2024-07-24T08:55:51.376" v="1529" actId="1076"/>
          <ac:spMkLst>
            <pc:docMk/>
            <pc:sldMk cId="19515047" sldId="284"/>
            <ac:spMk id="2" creationId="{D4E985C7-E99D-6494-BF23-43E577AB4EFA}"/>
          </ac:spMkLst>
        </pc:spChg>
        <pc:picChg chg="add mod">
          <ac:chgData name="Carlos Eduardo Rivera Molano" userId="fe533862552eff01" providerId="LiveId" clId="{3D7439E0-80F4-4564-85F0-0D4580C57209}" dt="2024-07-24T08:55:51.376" v="1529" actId="1076"/>
          <ac:picMkLst>
            <pc:docMk/>
            <pc:sldMk cId="19515047" sldId="284"/>
            <ac:picMk id="3" creationId="{11F9111F-E127-C880-2340-2EF544743919}"/>
          </ac:picMkLst>
        </pc:picChg>
        <pc:picChg chg="add mod">
          <ac:chgData name="Carlos Eduardo Rivera Molano" userId="fe533862552eff01" providerId="LiveId" clId="{3D7439E0-80F4-4564-85F0-0D4580C57209}" dt="2024-07-24T08:56:35.628" v="1545" actId="1076"/>
          <ac:picMkLst>
            <pc:docMk/>
            <pc:sldMk cId="19515047" sldId="284"/>
            <ac:picMk id="4" creationId="{CF8D67CA-0C75-2E5B-C68A-70D8B180581D}"/>
          </ac:picMkLst>
        </pc:picChg>
        <pc:picChg chg="add mod">
          <ac:chgData name="Carlos Eduardo Rivera Molano" userId="fe533862552eff01" providerId="LiveId" clId="{3D7439E0-80F4-4564-85F0-0D4580C57209}" dt="2024-07-24T08:56:35.628" v="1545" actId="1076"/>
          <ac:picMkLst>
            <pc:docMk/>
            <pc:sldMk cId="19515047" sldId="284"/>
            <ac:picMk id="5" creationId="{0284350D-657A-78ED-C457-D0ABA52B4F41}"/>
          </ac:picMkLst>
        </pc:picChg>
        <pc:picChg chg="add mod">
          <ac:chgData name="Carlos Eduardo Rivera Molano" userId="fe533862552eff01" providerId="LiveId" clId="{3D7439E0-80F4-4564-85F0-0D4580C57209}" dt="2024-07-24T08:56:12.389" v="1535" actId="1076"/>
          <ac:picMkLst>
            <pc:docMk/>
            <pc:sldMk cId="19515047" sldId="284"/>
            <ac:picMk id="6" creationId="{9B226AAF-5603-AB5C-62F1-5598D7CF205B}"/>
          </ac:picMkLst>
        </pc:picChg>
        <pc:picChg chg="add mod">
          <ac:chgData name="Carlos Eduardo Rivera Molano" userId="fe533862552eff01" providerId="LiveId" clId="{3D7439E0-80F4-4564-85F0-0D4580C57209}" dt="2024-07-24T08:56:12.389" v="1535" actId="1076"/>
          <ac:picMkLst>
            <pc:docMk/>
            <pc:sldMk cId="19515047" sldId="284"/>
            <ac:picMk id="7" creationId="{E9894C66-B085-56CD-1E9A-5657554653E6}"/>
          </ac:picMkLst>
        </pc:picChg>
        <pc:picChg chg="add mod">
          <ac:chgData name="Carlos Eduardo Rivera Molano" userId="fe533862552eff01" providerId="LiveId" clId="{3D7439E0-80F4-4564-85F0-0D4580C57209}" dt="2024-07-24T08:56:12.389" v="1535" actId="1076"/>
          <ac:picMkLst>
            <pc:docMk/>
            <pc:sldMk cId="19515047" sldId="284"/>
            <ac:picMk id="8" creationId="{AE622405-9614-5036-9AFE-04345B2CBAB5}"/>
          </ac:picMkLst>
        </pc:picChg>
        <pc:picChg chg="add mod">
          <ac:chgData name="Carlos Eduardo Rivera Molano" userId="fe533862552eff01" providerId="LiveId" clId="{3D7439E0-80F4-4564-85F0-0D4580C57209}" dt="2024-07-24T08:56:37.636" v="1546" actId="1076"/>
          <ac:picMkLst>
            <pc:docMk/>
            <pc:sldMk cId="19515047" sldId="284"/>
            <ac:picMk id="9" creationId="{4B21FD78-B709-858B-9D16-69571CE9C30E}"/>
          </ac:picMkLst>
        </pc:picChg>
        <pc:picChg chg="add mod">
          <ac:chgData name="Carlos Eduardo Rivera Molano" userId="fe533862552eff01" providerId="LiveId" clId="{3D7439E0-80F4-4564-85F0-0D4580C57209}" dt="2024-07-24T08:56:39.296" v="1547" actId="1076"/>
          <ac:picMkLst>
            <pc:docMk/>
            <pc:sldMk cId="19515047" sldId="284"/>
            <ac:picMk id="10" creationId="{EEED4A05-EF04-A744-2EF0-44C52143F613}"/>
          </ac:picMkLst>
        </pc:picChg>
        <pc:picChg chg="add mod">
          <ac:chgData name="Carlos Eduardo Rivera Molano" userId="fe533862552eff01" providerId="LiveId" clId="{3D7439E0-80F4-4564-85F0-0D4580C57209}" dt="2024-07-24T08:56:44.517" v="1549" actId="1076"/>
          <ac:picMkLst>
            <pc:docMk/>
            <pc:sldMk cId="19515047" sldId="284"/>
            <ac:picMk id="11" creationId="{5B394B6F-7CFC-0F3F-E04B-9395F0D1D0B3}"/>
          </ac:picMkLst>
        </pc:picChg>
      </pc:sldChg>
      <pc:sldChg chg="addSp modSp add mod replId modAnim">
        <pc:chgData name="Carlos Eduardo Rivera Molano" userId="fe533862552eff01" providerId="LiveId" clId="{3D7439E0-80F4-4564-85F0-0D4580C57209}" dt="2024-07-24T08:57:44.416" v="1559" actId="1076"/>
        <pc:sldMkLst>
          <pc:docMk/>
          <pc:sldMk cId="1068643930" sldId="285"/>
        </pc:sldMkLst>
        <pc:spChg chg="add mod">
          <ac:chgData name="Carlos Eduardo Rivera Molano" userId="fe533862552eff01" providerId="LiveId" clId="{3D7439E0-80F4-4564-85F0-0D4580C57209}" dt="2024-07-24T08:57:33.540" v="1557" actId="14100"/>
          <ac:spMkLst>
            <pc:docMk/>
            <pc:sldMk cId="1068643930" sldId="285"/>
            <ac:spMk id="2" creationId="{E75F081B-E09B-A0B8-3C79-E1E11AB412F7}"/>
          </ac:spMkLst>
        </pc:spChg>
        <pc:spChg chg="add mod">
          <ac:chgData name="Carlos Eduardo Rivera Molano" userId="fe533862552eff01" providerId="LiveId" clId="{3D7439E0-80F4-4564-85F0-0D4580C57209}" dt="2024-07-24T08:57:44.416" v="1559" actId="1076"/>
          <ac:spMkLst>
            <pc:docMk/>
            <pc:sldMk cId="1068643930" sldId="285"/>
            <ac:spMk id="5" creationId="{0AE45590-DDBC-596D-4049-DBAD242513C9}"/>
          </ac:spMkLst>
        </pc:spChg>
        <pc:picChg chg="add mod">
          <ac:chgData name="Carlos Eduardo Rivera Molano" userId="fe533862552eff01" providerId="LiveId" clId="{3D7439E0-80F4-4564-85F0-0D4580C57209}" dt="2024-07-24T08:57:36.090" v="1558" actId="1076"/>
          <ac:picMkLst>
            <pc:docMk/>
            <pc:sldMk cId="1068643930" sldId="285"/>
            <ac:picMk id="3" creationId="{7473E535-CD27-09BA-1DE0-E4379288C385}"/>
          </ac:picMkLst>
        </pc:picChg>
        <pc:picChg chg="add mod">
          <ac:chgData name="Carlos Eduardo Rivera Molano" userId="fe533862552eff01" providerId="LiveId" clId="{3D7439E0-80F4-4564-85F0-0D4580C57209}" dt="2024-07-24T08:57:44.416" v="1559" actId="1076"/>
          <ac:picMkLst>
            <pc:docMk/>
            <pc:sldMk cId="1068643930" sldId="285"/>
            <ac:picMk id="4" creationId="{44FF9FBD-4D6E-3A99-6529-BAF18523E068}"/>
          </ac:picMkLst>
        </pc:picChg>
      </pc:sldChg>
      <pc:sldChg chg="addSp modSp add mod replId modAnim">
        <pc:chgData name="Carlos Eduardo Rivera Molano" userId="fe533862552eff01" providerId="LiveId" clId="{3D7439E0-80F4-4564-85F0-0D4580C57209}" dt="2024-07-24T09:17:50.175" v="1819" actId="1076"/>
        <pc:sldMkLst>
          <pc:docMk/>
          <pc:sldMk cId="3892577681" sldId="286"/>
        </pc:sldMkLst>
        <pc:spChg chg="add mod">
          <ac:chgData name="Carlos Eduardo Rivera Molano" userId="fe533862552eff01" providerId="LiveId" clId="{3D7439E0-80F4-4564-85F0-0D4580C57209}" dt="2024-07-24T09:17:44.872" v="1817" actId="403"/>
          <ac:spMkLst>
            <pc:docMk/>
            <pc:sldMk cId="3892577681" sldId="286"/>
            <ac:spMk id="2" creationId="{0F3F04BC-D9D1-23A7-FD86-402DBAB8705B}"/>
          </ac:spMkLst>
        </pc:spChg>
        <pc:spChg chg="add mod">
          <ac:chgData name="Carlos Eduardo Rivera Molano" userId="fe533862552eff01" providerId="LiveId" clId="{3D7439E0-80F4-4564-85F0-0D4580C57209}" dt="2024-07-24T09:17:49.067" v="1818" actId="1076"/>
          <ac:spMkLst>
            <pc:docMk/>
            <pc:sldMk cId="3892577681" sldId="286"/>
            <ac:spMk id="3" creationId="{F29B67A3-0FEF-3561-6457-0E36BDC282AB}"/>
          </ac:spMkLst>
        </pc:spChg>
        <pc:spChg chg="add mod">
          <ac:chgData name="Carlos Eduardo Rivera Molano" userId="fe533862552eff01" providerId="LiveId" clId="{3D7439E0-80F4-4564-85F0-0D4580C57209}" dt="2024-07-24T09:14:10.148" v="1694" actId="1076"/>
          <ac:spMkLst>
            <pc:docMk/>
            <pc:sldMk cId="3892577681" sldId="286"/>
            <ac:spMk id="4" creationId="{D89E1744-A195-5B5A-ED48-F3260BEC860B}"/>
          </ac:spMkLst>
        </pc:spChg>
        <pc:picChg chg="add mod">
          <ac:chgData name="Carlos Eduardo Rivera Molano" userId="fe533862552eff01" providerId="LiveId" clId="{3D7439E0-80F4-4564-85F0-0D4580C57209}" dt="2024-07-24T09:17:50.175" v="1819" actId="1076"/>
          <ac:picMkLst>
            <pc:docMk/>
            <pc:sldMk cId="3892577681" sldId="286"/>
            <ac:picMk id="5" creationId="{C007F0C3-C686-4BD6-B194-7D3FA42FFC43}"/>
          </ac:picMkLst>
        </pc:picChg>
      </pc:sldChg>
      <pc:sldChg chg="addSp modSp add mod replId modAnim">
        <pc:chgData name="Carlos Eduardo Rivera Molano" userId="fe533862552eff01" providerId="LiveId" clId="{3D7439E0-80F4-4564-85F0-0D4580C57209}" dt="2024-07-24T09:22:44.131" v="1892"/>
        <pc:sldMkLst>
          <pc:docMk/>
          <pc:sldMk cId="2669635342" sldId="287"/>
        </pc:sldMkLst>
        <pc:spChg chg="add mod">
          <ac:chgData name="Carlos Eduardo Rivera Molano" userId="fe533862552eff01" providerId="LiveId" clId="{3D7439E0-80F4-4564-85F0-0D4580C57209}" dt="2024-07-24T09:22:27.626" v="1890" actId="1076"/>
          <ac:spMkLst>
            <pc:docMk/>
            <pc:sldMk cId="2669635342" sldId="287"/>
            <ac:spMk id="2" creationId="{AAE49A32-DDE9-5630-D178-889836157E33}"/>
          </ac:spMkLst>
        </pc:spChg>
        <pc:spChg chg="add mod">
          <ac:chgData name="Carlos Eduardo Rivera Molano" userId="fe533862552eff01" providerId="LiveId" clId="{3D7439E0-80F4-4564-85F0-0D4580C57209}" dt="2024-07-24T09:22:25.698" v="1889" actId="1076"/>
          <ac:spMkLst>
            <pc:docMk/>
            <pc:sldMk cId="2669635342" sldId="287"/>
            <ac:spMk id="3" creationId="{91B2F3BF-302B-0221-98EA-02FF10E94504}"/>
          </ac:spMkLst>
        </pc:spChg>
      </pc:sldChg>
      <pc:sldChg chg="addSp modSp add mod modAnim">
        <pc:chgData name="Carlos Eduardo Rivera Molano" userId="fe533862552eff01" providerId="LiveId" clId="{3D7439E0-80F4-4564-85F0-0D4580C57209}" dt="2024-07-24T09:45:52.895" v="2309" actId="207"/>
        <pc:sldMkLst>
          <pc:docMk/>
          <pc:sldMk cId="3858532641" sldId="288"/>
        </pc:sldMkLst>
        <pc:spChg chg="add mod">
          <ac:chgData name="Carlos Eduardo Rivera Molano" userId="fe533862552eff01" providerId="LiveId" clId="{3D7439E0-80F4-4564-85F0-0D4580C57209}" dt="2024-07-24T09:45:52.895" v="2309" actId="207"/>
          <ac:spMkLst>
            <pc:docMk/>
            <pc:sldMk cId="3858532641" sldId="288"/>
            <ac:spMk id="3" creationId="{856CBFC9-C37C-F8B3-8A7E-81EB7E6480F4}"/>
          </ac:spMkLst>
        </pc:spChg>
        <pc:spChg chg="add mod">
          <ac:chgData name="Carlos Eduardo Rivera Molano" userId="fe533862552eff01" providerId="LiveId" clId="{3D7439E0-80F4-4564-85F0-0D4580C57209}" dt="2024-07-24T09:44:51.740" v="2286" actId="207"/>
          <ac:spMkLst>
            <pc:docMk/>
            <pc:sldMk cId="3858532641" sldId="288"/>
            <ac:spMk id="4" creationId="{460C30FD-F4A9-C2F1-D59E-561C1EC38118}"/>
          </ac:spMkLst>
        </pc:spChg>
        <pc:spChg chg="add mod">
          <ac:chgData name="Carlos Eduardo Rivera Molano" userId="fe533862552eff01" providerId="LiveId" clId="{3D7439E0-80F4-4564-85F0-0D4580C57209}" dt="2024-07-24T09:45:48.885" v="2308" actId="1076"/>
          <ac:spMkLst>
            <pc:docMk/>
            <pc:sldMk cId="3858532641" sldId="288"/>
            <ac:spMk id="5" creationId="{88B4D4DF-0670-36AC-ED02-82D1E8F03765}"/>
          </ac:spMkLst>
        </pc:spChg>
        <pc:graphicFrameChg chg="add mod modGraphic">
          <ac:chgData name="Carlos Eduardo Rivera Molano" userId="fe533862552eff01" providerId="LiveId" clId="{3D7439E0-80F4-4564-85F0-0D4580C57209}" dt="2024-07-24T09:44:55.779" v="2287" actId="1076"/>
          <ac:graphicFrameMkLst>
            <pc:docMk/>
            <pc:sldMk cId="3858532641" sldId="288"/>
            <ac:graphicFrameMk id="2" creationId="{0B6CE77F-C556-324C-E4F1-E39124BE2EB4}"/>
          </ac:graphicFrameMkLst>
        </pc:graphicFrameChg>
      </pc:sldChg>
      <pc:sldChg chg="addSp modSp add mod replId modAnim">
        <pc:chgData name="Carlos Eduardo Rivera Molano" userId="fe533862552eff01" providerId="LiveId" clId="{3D7439E0-80F4-4564-85F0-0D4580C57209}" dt="2024-07-24T09:54:00.806" v="2475" actId="1076"/>
        <pc:sldMkLst>
          <pc:docMk/>
          <pc:sldMk cId="1014242210" sldId="289"/>
        </pc:sldMkLst>
        <pc:spChg chg="add mod">
          <ac:chgData name="Carlos Eduardo Rivera Molano" userId="fe533862552eff01" providerId="LiveId" clId="{3D7439E0-80F4-4564-85F0-0D4580C57209}" dt="2024-07-24T09:53:41.354" v="2469" actId="1076"/>
          <ac:spMkLst>
            <pc:docMk/>
            <pc:sldMk cId="1014242210" sldId="289"/>
            <ac:spMk id="2" creationId="{24487F65-7E0A-6935-ECE5-8835F1868EE0}"/>
          </ac:spMkLst>
        </pc:spChg>
        <pc:spChg chg="add mod">
          <ac:chgData name="Carlos Eduardo Rivera Molano" userId="fe533862552eff01" providerId="LiveId" clId="{3D7439E0-80F4-4564-85F0-0D4580C57209}" dt="2024-07-24T09:54:00.806" v="2475" actId="1076"/>
          <ac:spMkLst>
            <pc:docMk/>
            <pc:sldMk cId="1014242210" sldId="289"/>
            <ac:spMk id="3" creationId="{116DB57A-6553-4A97-C709-1A76B92953D7}"/>
          </ac:spMkLst>
        </pc:spChg>
        <pc:spChg chg="add mod">
          <ac:chgData name="Carlos Eduardo Rivera Molano" userId="fe533862552eff01" providerId="LiveId" clId="{3D7439E0-80F4-4564-85F0-0D4580C57209}" dt="2024-07-24T09:51:41.905" v="2439"/>
          <ac:spMkLst>
            <pc:docMk/>
            <pc:sldMk cId="1014242210" sldId="289"/>
            <ac:spMk id="4" creationId="{BBDFDBF3-C717-6141-2000-ECB960CEB1C3}"/>
          </ac:spMkLst>
        </pc:spChg>
        <pc:picChg chg="add mod">
          <ac:chgData name="Carlos Eduardo Rivera Molano" userId="fe533862552eff01" providerId="LiveId" clId="{3D7439E0-80F4-4564-85F0-0D4580C57209}" dt="2024-07-24T09:52:32.795" v="2451" actId="1076"/>
          <ac:picMkLst>
            <pc:docMk/>
            <pc:sldMk cId="1014242210" sldId="289"/>
            <ac:picMk id="5" creationId="{176569CF-DBB7-0A5C-2472-522884BA301D}"/>
          </ac:picMkLst>
        </pc:picChg>
      </pc:sldChg>
      <pc:sldChg chg="addSp delSp modSp add mod replId">
        <pc:chgData name="Carlos Eduardo Rivera Molano" userId="fe533862552eff01" providerId="LiveId" clId="{3D7439E0-80F4-4564-85F0-0D4580C57209}" dt="2024-07-24T09:55:37.994" v="2500" actId="1076"/>
        <pc:sldMkLst>
          <pc:docMk/>
          <pc:sldMk cId="649989168" sldId="290"/>
        </pc:sldMkLst>
        <pc:spChg chg="add mod">
          <ac:chgData name="Carlos Eduardo Rivera Molano" userId="fe533862552eff01" providerId="LiveId" clId="{3D7439E0-80F4-4564-85F0-0D4580C57209}" dt="2024-07-24T09:55:37.994" v="2500" actId="1076"/>
          <ac:spMkLst>
            <pc:docMk/>
            <pc:sldMk cId="649989168" sldId="290"/>
            <ac:spMk id="2" creationId="{EDC1BBDB-F940-DCC7-DBD4-356B648B15F4}"/>
          </ac:spMkLst>
        </pc:spChg>
        <pc:spChg chg="add mod">
          <ac:chgData name="Carlos Eduardo Rivera Molano" userId="fe533862552eff01" providerId="LiveId" clId="{3D7439E0-80F4-4564-85F0-0D4580C57209}" dt="2024-07-24T09:55:36.218" v="2499" actId="1076"/>
          <ac:spMkLst>
            <pc:docMk/>
            <pc:sldMk cId="649989168" sldId="290"/>
            <ac:spMk id="3" creationId="{5FB57B5C-6D7D-297C-1033-6563325191DC}"/>
          </ac:spMkLst>
        </pc:spChg>
        <pc:spChg chg="add mod">
          <ac:chgData name="Carlos Eduardo Rivera Molano" userId="fe533862552eff01" providerId="LiveId" clId="{3D7439E0-80F4-4564-85F0-0D4580C57209}" dt="2024-07-24T09:54:59.006" v="2488"/>
          <ac:spMkLst>
            <pc:docMk/>
            <pc:sldMk cId="649989168" sldId="290"/>
            <ac:spMk id="4" creationId="{DE270823-D50E-1362-CEA8-7E42B1D1DB73}"/>
          </ac:spMkLst>
        </pc:spChg>
        <pc:picChg chg="add del">
          <ac:chgData name="Carlos Eduardo Rivera Molano" userId="fe533862552eff01" providerId="LiveId" clId="{3D7439E0-80F4-4564-85F0-0D4580C57209}" dt="2024-07-24T09:55:18.416" v="2491" actId="478"/>
          <ac:picMkLst>
            <pc:docMk/>
            <pc:sldMk cId="649989168" sldId="290"/>
            <ac:picMk id="5" creationId="{C2FCFA36-D26F-2CEC-FB57-D885FFE3F3BA}"/>
          </ac:picMkLst>
        </pc:picChg>
        <pc:picChg chg="add mod">
          <ac:chgData name="Carlos Eduardo Rivera Molano" userId="fe533862552eff01" providerId="LiveId" clId="{3D7439E0-80F4-4564-85F0-0D4580C57209}" dt="2024-07-24T09:55:27.059" v="2495" actId="1076"/>
          <ac:picMkLst>
            <pc:docMk/>
            <pc:sldMk cId="649989168" sldId="290"/>
            <ac:picMk id="17410" creationId="{95B348BF-30D2-EB08-E4FB-20665EE9272C}"/>
          </ac:picMkLst>
        </pc:picChg>
      </pc:sldChg>
      <pc:sldChg chg="addSp modSp add mod replId modAnim">
        <pc:chgData name="Carlos Eduardo Rivera Molano" userId="fe533862552eff01" providerId="LiveId" clId="{3D7439E0-80F4-4564-85F0-0D4580C57209}" dt="2024-07-24T10:18:49.571" v="3097" actId="1076"/>
        <pc:sldMkLst>
          <pc:docMk/>
          <pc:sldMk cId="450079798" sldId="291"/>
        </pc:sldMkLst>
        <pc:spChg chg="add mod">
          <ac:chgData name="Carlos Eduardo Rivera Molano" userId="fe533862552eff01" providerId="LiveId" clId="{3D7439E0-80F4-4564-85F0-0D4580C57209}" dt="2024-07-24T10:02:28.249" v="2621" actId="20577"/>
          <ac:spMkLst>
            <pc:docMk/>
            <pc:sldMk cId="450079798" sldId="291"/>
            <ac:spMk id="2" creationId="{E0285186-4B62-5772-F5D5-4FB401D4B3CA}"/>
          </ac:spMkLst>
        </pc:spChg>
        <pc:spChg chg="add mod">
          <ac:chgData name="Carlos Eduardo Rivera Molano" userId="fe533862552eff01" providerId="LiveId" clId="{3D7439E0-80F4-4564-85F0-0D4580C57209}" dt="2024-07-24T10:00:51.922" v="2573" actId="1076"/>
          <ac:spMkLst>
            <pc:docMk/>
            <pc:sldMk cId="450079798" sldId="291"/>
            <ac:spMk id="3" creationId="{D0299F3C-F1AC-5A29-69AE-001CAB12DBEA}"/>
          </ac:spMkLst>
        </pc:spChg>
        <pc:spChg chg="add mod">
          <ac:chgData name="Carlos Eduardo Rivera Molano" userId="fe533862552eff01" providerId="LiveId" clId="{3D7439E0-80F4-4564-85F0-0D4580C57209}" dt="2024-07-24T10:18:49.571" v="3097" actId="1076"/>
          <ac:spMkLst>
            <pc:docMk/>
            <pc:sldMk cId="450079798" sldId="291"/>
            <ac:spMk id="4" creationId="{7719DDE2-8DF1-9D6A-90D3-5A30F17EC06D}"/>
          </ac:spMkLst>
        </pc:spChg>
        <pc:spChg chg="add mod">
          <ac:chgData name="Carlos Eduardo Rivera Molano" userId="fe533862552eff01" providerId="LiveId" clId="{3D7439E0-80F4-4564-85F0-0D4580C57209}" dt="2024-07-24T10:02:55.886" v="2634" actId="1076"/>
          <ac:spMkLst>
            <pc:docMk/>
            <pc:sldMk cId="450079798" sldId="291"/>
            <ac:spMk id="5" creationId="{6A3862B3-2124-B1DC-1441-5DA499325CB7}"/>
          </ac:spMkLst>
        </pc:spChg>
      </pc:sldChg>
      <pc:sldChg chg="addSp delSp modSp add mod ord">
        <pc:chgData name="Carlos Eduardo Rivera Molano" userId="fe533862552eff01" providerId="LiveId" clId="{3D7439E0-80F4-4564-85F0-0D4580C57209}" dt="2024-07-24T08:00:21.870" v="1401" actId="1076"/>
        <pc:sldMkLst>
          <pc:docMk/>
          <pc:sldMk cId="4269865627" sldId="292"/>
        </pc:sldMkLst>
        <pc:spChg chg="mod">
          <ac:chgData name="Carlos Eduardo Rivera Molano" userId="fe533862552eff01" providerId="LiveId" clId="{3D7439E0-80F4-4564-85F0-0D4580C57209}" dt="2024-07-24T08:00:21.870" v="1401" actId="1076"/>
          <ac:spMkLst>
            <pc:docMk/>
            <pc:sldMk cId="4269865627" sldId="292"/>
            <ac:spMk id="4" creationId="{4D7F474D-A6CC-F3ED-72C5-C75AA9D27E07}"/>
          </ac:spMkLst>
        </pc:spChg>
        <pc:picChg chg="del mod">
          <ac:chgData name="Carlos Eduardo Rivera Molano" userId="fe533862552eff01" providerId="LiveId" clId="{3D7439E0-80F4-4564-85F0-0D4580C57209}" dt="2024-07-24T07:56:51.789" v="1364" actId="478"/>
          <ac:picMkLst>
            <pc:docMk/>
            <pc:sldMk cId="4269865627" sldId="292"/>
            <ac:picMk id="2" creationId="{AFF1F727-FF6F-4885-F5E3-0033A8558ED0}"/>
          </ac:picMkLst>
        </pc:picChg>
        <pc:picChg chg="add mod">
          <ac:chgData name="Carlos Eduardo Rivera Molano" userId="fe533862552eff01" providerId="LiveId" clId="{3D7439E0-80F4-4564-85F0-0D4580C57209}" dt="2024-07-24T08:00:21.870" v="1401" actId="1076"/>
          <ac:picMkLst>
            <pc:docMk/>
            <pc:sldMk cId="4269865627" sldId="292"/>
            <ac:picMk id="3" creationId="{F092551A-2535-D3A7-C45A-DAD6D90DC52E}"/>
          </ac:picMkLst>
        </pc:picChg>
      </pc:sldChg>
      <pc:sldChg chg="addSp delSp modSp add mod ord">
        <pc:chgData name="Carlos Eduardo Rivera Molano" userId="fe533862552eff01" providerId="LiveId" clId="{3D7439E0-80F4-4564-85F0-0D4580C57209}" dt="2024-07-24T08:58:49.306" v="1588" actId="1076"/>
        <pc:sldMkLst>
          <pc:docMk/>
          <pc:sldMk cId="647372990" sldId="293"/>
        </pc:sldMkLst>
        <pc:spChg chg="mod">
          <ac:chgData name="Carlos Eduardo Rivera Molano" userId="fe533862552eff01" providerId="LiveId" clId="{3D7439E0-80F4-4564-85F0-0D4580C57209}" dt="2024-07-24T08:58:45.156" v="1587" actId="1076"/>
          <ac:spMkLst>
            <pc:docMk/>
            <pc:sldMk cId="647372990" sldId="293"/>
            <ac:spMk id="4" creationId="{4D7F474D-A6CC-F3ED-72C5-C75AA9D27E07}"/>
          </ac:spMkLst>
        </pc:spChg>
        <pc:picChg chg="add mod">
          <ac:chgData name="Carlos Eduardo Rivera Molano" userId="fe533862552eff01" providerId="LiveId" clId="{3D7439E0-80F4-4564-85F0-0D4580C57209}" dt="2024-07-24T08:58:49.306" v="1588" actId="1076"/>
          <ac:picMkLst>
            <pc:docMk/>
            <pc:sldMk cId="647372990" sldId="293"/>
            <ac:picMk id="2" creationId="{C1A8B3B5-BF86-4DDF-253C-B2F10C13380D}"/>
          </ac:picMkLst>
        </pc:picChg>
        <pc:picChg chg="del">
          <ac:chgData name="Carlos Eduardo Rivera Molano" userId="fe533862552eff01" providerId="LiveId" clId="{3D7439E0-80F4-4564-85F0-0D4580C57209}" dt="2024-07-24T08:58:14.819" v="1578" actId="478"/>
          <ac:picMkLst>
            <pc:docMk/>
            <pc:sldMk cId="647372990" sldId="293"/>
            <ac:picMk id="3" creationId="{F092551A-2535-D3A7-C45A-DAD6D90DC52E}"/>
          </ac:picMkLst>
        </pc:picChg>
      </pc:sldChg>
      <pc:sldChg chg="addSp delSp modSp add mod delAnim modAnim">
        <pc:chgData name="Carlos Eduardo Rivera Molano" userId="fe533862552eff01" providerId="LiveId" clId="{3D7439E0-80F4-4564-85F0-0D4580C57209}" dt="2024-07-24T09:17:29.225" v="1816" actId="1076"/>
        <pc:sldMkLst>
          <pc:docMk/>
          <pc:sldMk cId="1813233103" sldId="294"/>
        </pc:sldMkLst>
        <pc:spChg chg="mod">
          <ac:chgData name="Carlos Eduardo Rivera Molano" userId="fe533862552eff01" providerId="LiveId" clId="{3D7439E0-80F4-4564-85F0-0D4580C57209}" dt="2024-07-24T09:16:58.247" v="1783" actId="1076"/>
          <ac:spMkLst>
            <pc:docMk/>
            <pc:sldMk cId="1813233103" sldId="294"/>
            <ac:spMk id="2" creationId="{0F3F04BC-D9D1-23A7-FD86-402DBAB8705B}"/>
          </ac:spMkLst>
        </pc:spChg>
        <pc:spChg chg="del">
          <ac:chgData name="Carlos Eduardo Rivera Molano" userId="fe533862552eff01" providerId="LiveId" clId="{3D7439E0-80F4-4564-85F0-0D4580C57209}" dt="2024-07-24T09:16:53.205" v="1781" actId="478"/>
          <ac:spMkLst>
            <pc:docMk/>
            <pc:sldMk cId="1813233103" sldId="294"/>
            <ac:spMk id="3" creationId="{F29B67A3-0FEF-3561-6457-0E36BDC282AB}"/>
          </ac:spMkLst>
        </pc:spChg>
        <pc:spChg chg="add mod">
          <ac:chgData name="Carlos Eduardo Rivera Molano" userId="fe533862552eff01" providerId="LiveId" clId="{3D7439E0-80F4-4564-85F0-0D4580C57209}" dt="2024-07-24T09:17:27.958" v="1815" actId="1076"/>
          <ac:spMkLst>
            <pc:docMk/>
            <pc:sldMk cId="1813233103" sldId="294"/>
            <ac:spMk id="6" creationId="{C153FAE4-3D62-D9C5-C223-1BF67A05420C}"/>
          </ac:spMkLst>
        </pc:spChg>
        <pc:picChg chg="del">
          <ac:chgData name="Carlos Eduardo Rivera Molano" userId="fe533862552eff01" providerId="LiveId" clId="{3D7439E0-80F4-4564-85F0-0D4580C57209}" dt="2024-07-24T09:17:10.704" v="1809" actId="478"/>
          <ac:picMkLst>
            <pc:docMk/>
            <pc:sldMk cId="1813233103" sldId="294"/>
            <ac:picMk id="5" creationId="{C007F0C3-C686-4BD6-B194-7D3FA42FFC43}"/>
          </ac:picMkLst>
        </pc:picChg>
        <pc:picChg chg="add mod">
          <ac:chgData name="Carlos Eduardo Rivera Molano" userId="fe533862552eff01" providerId="LiveId" clId="{3D7439E0-80F4-4564-85F0-0D4580C57209}" dt="2024-07-24T09:17:29.225" v="1816" actId="1076"/>
          <ac:picMkLst>
            <pc:docMk/>
            <pc:sldMk cId="1813233103" sldId="294"/>
            <ac:picMk id="15362" creationId="{5820894D-8C5F-AECE-CCCF-7D5A96220B6B}"/>
          </ac:picMkLst>
        </pc:picChg>
      </pc:sldChg>
      <pc:sldChg chg="addSp modSp add mod modAnim">
        <pc:chgData name="Carlos Eduardo Rivera Molano" userId="fe533862552eff01" providerId="LiveId" clId="{3D7439E0-80F4-4564-85F0-0D4580C57209}" dt="2024-07-24T09:26:41.496" v="1927" actId="1076"/>
        <pc:sldMkLst>
          <pc:docMk/>
          <pc:sldMk cId="2845937119" sldId="295"/>
        </pc:sldMkLst>
        <pc:spChg chg="mod">
          <ac:chgData name="Carlos Eduardo Rivera Molano" userId="fe533862552eff01" providerId="LiveId" clId="{3D7439E0-80F4-4564-85F0-0D4580C57209}" dt="2024-07-24T09:26:39.176" v="1925" actId="1076"/>
          <ac:spMkLst>
            <pc:docMk/>
            <pc:sldMk cId="2845937119" sldId="295"/>
            <ac:spMk id="2" creationId="{AAE49A32-DDE9-5630-D178-889836157E33}"/>
          </ac:spMkLst>
        </pc:spChg>
        <pc:spChg chg="add mod">
          <ac:chgData name="Carlos Eduardo Rivera Molano" userId="fe533862552eff01" providerId="LiveId" clId="{3D7439E0-80F4-4564-85F0-0D4580C57209}" dt="2024-07-24T09:24:13.835" v="1919" actId="14100"/>
          <ac:spMkLst>
            <pc:docMk/>
            <pc:sldMk cId="2845937119" sldId="295"/>
            <ac:spMk id="4" creationId="{1A223356-6202-F1F4-DE9B-CE4268FDEBC6}"/>
          </ac:spMkLst>
        </pc:spChg>
        <pc:picChg chg="add mod">
          <ac:chgData name="Carlos Eduardo Rivera Molano" userId="fe533862552eff01" providerId="LiveId" clId="{3D7439E0-80F4-4564-85F0-0D4580C57209}" dt="2024-07-24T09:26:41.496" v="1927" actId="1076"/>
          <ac:picMkLst>
            <pc:docMk/>
            <pc:sldMk cId="2845937119" sldId="295"/>
            <ac:picMk id="5" creationId="{83EC046A-85C7-919D-B974-42560EC4D703}"/>
          </ac:picMkLst>
        </pc:picChg>
      </pc:sldChg>
      <pc:sldChg chg="addSp delSp modSp add mod ord delAnim modAnim">
        <pc:chgData name="Carlos Eduardo Rivera Molano" userId="fe533862552eff01" providerId="LiveId" clId="{3D7439E0-80F4-4564-85F0-0D4580C57209}" dt="2024-07-24T10:11:17.614" v="2881" actId="1440"/>
        <pc:sldMkLst>
          <pc:docMk/>
          <pc:sldMk cId="2144478191" sldId="296"/>
        </pc:sldMkLst>
        <pc:spChg chg="del">
          <ac:chgData name="Carlos Eduardo Rivera Molano" userId="fe533862552eff01" providerId="LiveId" clId="{3D7439E0-80F4-4564-85F0-0D4580C57209}" dt="2024-07-24T09:31:37.301" v="1998" actId="478"/>
          <ac:spMkLst>
            <pc:docMk/>
            <pc:sldMk cId="2144478191" sldId="296"/>
            <ac:spMk id="2" creationId="{AAE49A32-DDE9-5630-D178-889836157E33}"/>
          </ac:spMkLst>
        </pc:spChg>
        <pc:spChg chg="mod">
          <ac:chgData name="Carlos Eduardo Rivera Molano" userId="fe533862552eff01" providerId="LiveId" clId="{3D7439E0-80F4-4564-85F0-0D4580C57209}" dt="2024-07-24T10:10:03.386" v="2871" actId="1076"/>
          <ac:spMkLst>
            <pc:docMk/>
            <pc:sldMk cId="2144478191" sldId="296"/>
            <ac:spMk id="3" creationId="{91B2F3BF-302B-0221-98EA-02FF10E94504}"/>
          </ac:spMkLst>
        </pc:spChg>
        <pc:spChg chg="del mod ord">
          <ac:chgData name="Carlos Eduardo Rivera Molano" userId="fe533862552eff01" providerId="LiveId" clId="{3D7439E0-80F4-4564-85F0-0D4580C57209}" dt="2024-07-24T10:06:09.524" v="2637" actId="478"/>
          <ac:spMkLst>
            <pc:docMk/>
            <pc:sldMk cId="2144478191" sldId="296"/>
            <ac:spMk id="4" creationId="{1A223356-6202-F1F4-DE9B-CE4268FDEBC6}"/>
          </ac:spMkLst>
        </pc:spChg>
        <pc:graphicFrameChg chg="add del mod modGraphic">
          <ac:chgData name="Carlos Eduardo Rivera Molano" userId="fe533862552eff01" providerId="LiveId" clId="{3D7439E0-80F4-4564-85F0-0D4580C57209}" dt="2024-07-24T10:11:07.566" v="2879" actId="1076"/>
          <ac:graphicFrameMkLst>
            <pc:docMk/>
            <pc:sldMk cId="2144478191" sldId="296"/>
            <ac:graphicFrameMk id="8" creationId="{CB3FCC07-1D3B-0C69-0594-CF20F5EF6886}"/>
          </ac:graphicFrameMkLst>
        </pc:graphicFrameChg>
        <pc:picChg chg="del">
          <ac:chgData name="Carlos Eduardo Rivera Molano" userId="fe533862552eff01" providerId="LiveId" clId="{3D7439E0-80F4-4564-85F0-0D4580C57209}" dt="2024-07-24T09:31:38.444" v="1999" actId="478"/>
          <ac:picMkLst>
            <pc:docMk/>
            <pc:sldMk cId="2144478191" sldId="296"/>
            <ac:picMk id="5" creationId="{83EC046A-85C7-919D-B974-42560EC4D703}"/>
          </ac:picMkLst>
        </pc:picChg>
        <pc:picChg chg="add del mod modCrop">
          <ac:chgData name="Carlos Eduardo Rivera Molano" userId="fe533862552eff01" providerId="LiveId" clId="{3D7439E0-80F4-4564-85F0-0D4580C57209}" dt="2024-07-24T10:06:09.524" v="2637" actId="478"/>
          <ac:picMkLst>
            <pc:docMk/>
            <pc:sldMk cId="2144478191" sldId="296"/>
            <ac:picMk id="7" creationId="{8290C4D3-7402-9BEE-F5A8-C7E83A7400FD}"/>
          </ac:picMkLst>
        </pc:picChg>
        <pc:picChg chg="add mod">
          <ac:chgData name="Carlos Eduardo Rivera Molano" userId="fe533862552eff01" providerId="LiveId" clId="{3D7439E0-80F4-4564-85F0-0D4580C57209}" dt="2024-07-24T10:11:17.614" v="2881" actId="1440"/>
          <ac:picMkLst>
            <pc:docMk/>
            <pc:sldMk cId="2144478191" sldId="296"/>
            <ac:picMk id="9" creationId="{CD098FA3-6595-1C4E-3FA3-37BAA1E9956F}"/>
          </ac:picMkLst>
        </pc:picChg>
      </pc:sldChg>
      <pc:sldChg chg="addSp delSp modSp add mod ord">
        <pc:chgData name="Carlos Eduardo Rivera Molano" userId="fe533862552eff01" providerId="LiveId" clId="{3D7439E0-80F4-4564-85F0-0D4580C57209}" dt="2024-07-24T09:46:54.299" v="2345" actId="1076"/>
        <pc:sldMkLst>
          <pc:docMk/>
          <pc:sldMk cId="2611496682" sldId="297"/>
        </pc:sldMkLst>
        <pc:spChg chg="mod">
          <ac:chgData name="Carlos Eduardo Rivera Molano" userId="fe533862552eff01" providerId="LiveId" clId="{3D7439E0-80F4-4564-85F0-0D4580C57209}" dt="2024-07-24T09:46:54.299" v="2345" actId="1076"/>
          <ac:spMkLst>
            <pc:docMk/>
            <pc:sldMk cId="2611496682" sldId="297"/>
            <ac:spMk id="4" creationId="{4D7F474D-A6CC-F3ED-72C5-C75AA9D27E07}"/>
          </ac:spMkLst>
        </pc:spChg>
        <pc:picChg chg="del">
          <ac:chgData name="Carlos Eduardo Rivera Molano" userId="fe533862552eff01" providerId="LiveId" clId="{3D7439E0-80F4-4564-85F0-0D4580C57209}" dt="2024-07-24T09:46:17.910" v="2333" actId="478"/>
          <ac:picMkLst>
            <pc:docMk/>
            <pc:sldMk cId="2611496682" sldId="297"/>
            <ac:picMk id="2" creationId="{C1A8B3B5-BF86-4DDF-253C-B2F10C13380D}"/>
          </ac:picMkLst>
        </pc:picChg>
        <pc:picChg chg="add mod">
          <ac:chgData name="Carlos Eduardo Rivera Molano" userId="fe533862552eff01" providerId="LiveId" clId="{3D7439E0-80F4-4564-85F0-0D4580C57209}" dt="2024-07-24T09:46:54.299" v="2345" actId="1076"/>
          <ac:picMkLst>
            <pc:docMk/>
            <pc:sldMk cId="2611496682" sldId="297"/>
            <ac:picMk id="3" creationId="{0A9A9EF5-CDB5-44F4-FD25-8B77EB1A95CE}"/>
          </ac:picMkLst>
        </pc:picChg>
      </pc:sldChg>
      <pc:sldChg chg="addSp delSp modSp add mod delAnim modAnim">
        <pc:chgData name="Carlos Eduardo Rivera Molano" userId="fe533862552eff01" providerId="LiveId" clId="{3D7439E0-80F4-4564-85F0-0D4580C57209}" dt="2024-07-24T10:24:15.334" v="3159" actId="1076"/>
        <pc:sldMkLst>
          <pc:docMk/>
          <pc:sldMk cId="572192827" sldId="298"/>
        </pc:sldMkLst>
        <pc:spChg chg="add mod">
          <ac:chgData name="Carlos Eduardo Rivera Molano" userId="fe533862552eff01" providerId="LiveId" clId="{3D7439E0-80F4-4564-85F0-0D4580C57209}" dt="2024-07-24T10:22:19.454" v="3146" actId="14100"/>
          <ac:spMkLst>
            <pc:docMk/>
            <pc:sldMk cId="572192827" sldId="298"/>
            <ac:spMk id="2" creationId="{5565635E-6898-37E4-17DD-190399355A3A}"/>
          </ac:spMkLst>
        </pc:spChg>
        <pc:spChg chg="add mod">
          <ac:chgData name="Carlos Eduardo Rivera Molano" userId="fe533862552eff01" providerId="LiveId" clId="{3D7439E0-80F4-4564-85F0-0D4580C57209}" dt="2024-07-24T10:21:08.350" v="3130" actId="1076"/>
          <ac:spMkLst>
            <pc:docMk/>
            <pc:sldMk cId="572192827" sldId="298"/>
            <ac:spMk id="3" creationId="{C4E94D03-E895-943E-9F30-4912FB429910}"/>
          </ac:spMkLst>
        </pc:spChg>
        <pc:spChg chg="add del mod">
          <ac:chgData name="Carlos Eduardo Rivera Molano" userId="fe533862552eff01" providerId="LiveId" clId="{3D7439E0-80F4-4564-85F0-0D4580C57209}" dt="2024-07-24T10:23:49.341" v="3153" actId="478"/>
          <ac:spMkLst>
            <pc:docMk/>
            <pc:sldMk cId="572192827" sldId="298"/>
            <ac:spMk id="4" creationId="{22238FEC-E619-AF5A-6745-460ADF723EDB}"/>
          </ac:spMkLst>
        </pc:spChg>
        <pc:spChg chg="add mod">
          <ac:chgData name="Carlos Eduardo Rivera Molano" userId="fe533862552eff01" providerId="LiveId" clId="{3D7439E0-80F4-4564-85F0-0D4580C57209}" dt="2024-07-24T10:24:04.589" v="3158" actId="207"/>
          <ac:spMkLst>
            <pc:docMk/>
            <pc:sldMk cId="572192827" sldId="298"/>
            <ac:spMk id="5" creationId="{B36F7150-1F32-9649-8BDC-37C249C05600}"/>
          </ac:spMkLst>
        </pc:spChg>
        <pc:spChg chg="add mod">
          <ac:chgData name="Carlos Eduardo Rivera Molano" userId="fe533862552eff01" providerId="LiveId" clId="{3D7439E0-80F4-4564-85F0-0D4580C57209}" dt="2024-07-24T10:24:15.334" v="3159" actId="1076"/>
          <ac:spMkLst>
            <pc:docMk/>
            <pc:sldMk cId="572192827" sldId="298"/>
            <ac:spMk id="6" creationId="{FDCFE016-D2FF-50EF-E5A9-E0C498EA25BB}"/>
          </ac:spMkLst>
        </pc:spChg>
      </pc:sldChg>
      <pc:sldChg chg="addSp modSp add mod ord replId">
        <pc:chgData name="Carlos Eduardo Rivera Molano" userId="fe533862552eff01" providerId="LiveId" clId="{3D7439E0-80F4-4564-85F0-0D4580C57209}" dt="2024-07-24T09:50:07.019" v="2421" actId="1076"/>
        <pc:sldMkLst>
          <pc:docMk/>
          <pc:sldMk cId="1714943742" sldId="299"/>
        </pc:sldMkLst>
        <pc:spChg chg="add mod">
          <ac:chgData name="Carlos Eduardo Rivera Molano" userId="fe533862552eff01" providerId="LiveId" clId="{3D7439E0-80F4-4564-85F0-0D4580C57209}" dt="2024-07-24T09:50:07.019" v="2421" actId="1076"/>
          <ac:spMkLst>
            <pc:docMk/>
            <pc:sldMk cId="1714943742" sldId="299"/>
            <ac:spMk id="4" creationId="{24A90199-AC29-A928-A44E-C55DFE48E864}"/>
          </ac:spMkLst>
        </pc:spChg>
        <pc:picChg chg="add mod">
          <ac:chgData name="Carlos Eduardo Rivera Molano" userId="fe533862552eff01" providerId="LiveId" clId="{3D7439E0-80F4-4564-85F0-0D4580C57209}" dt="2024-07-24T09:49:08.248" v="2354" actId="1076"/>
          <ac:picMkLst>
            <pc:docMk/>
            <pc:sldMk cId="1714943742" sldId="299"/>
            <ac:picMk id="3" creationId="{062C9520-9D08-3FA2-D4AE-488150C00E86}"/>
          </ac:picMkLst>
        </pc:picChg>
      </pc:sldChg>
      <pc:sldChg chg="addSp modSp add mod replId modAnim">
        <pc:chgData name="Carlos Eduardo Rivera Molano" userId="fe533862552eff01" providerId="LiveId" clId="{3D7439E0-80F4-4564-85F0-0D4580C57209}" dt="2024-07-24T10:33:56.482" v="3243" actId="14100"/>
        <pc:sldMkLst>
          <pc:docMk/>
          <pc:sldMk cId="601964450" sldId="300"/>
        </pc:sldMkLst>
        <pc:spChg chg="add mod">
          <ac:chgData name="Carlos Eduardo Rivera Molano" userId="fe533862552eff01" providerId="LiveId" clId="{3D7439E0-80F4-4564-85F0-0D4580C57209}" dt="2024-07-24T10:33:56.482" v="3243" actId="14100"/>
          <ac:spMkLst>
            <pc:docMk/>
            <pc:sldMk cId="601964450" sldId="300"/>
            <ac:spMk id="3" creationId="{58E8A13C-4FB3-105D-0071-DEEE0407096B}"/>
          </ac:spMkLst>
        </pc:spChg>
        <pc:spChg chg="add mod">
          <ac:chgData name="Carlos Eduardo Rivera Molano" userId="fe533862552eff01" providerId="LiveId" clId="{3D7439E0-80F4-4564-85F0-0D4580C57209}" dt="2024-07-24T10:33:54.009" v="3242" actId="1076"/>
          <ac:spMkLst>
            <pc:docMk/>
            <pc:sldMk cId="601964450" sldId="300"/>
            <ac:spMk id="4" creationId="{4AB4A3B0-A238-F534-207A-ED7AA841BF5F}"/>
          </ac:spMkLst>
        </pc:spChg>
        <pc:picChg chg="add mod">
          <ac:chgData name="Carlos Eduardo Rivera Molano" userId="fe533862552eff01" providerId="LiveId" clId="{3D7439E0-80F4-4564-85F0-0D4580C57209}" dt="2024-07-24T10:33:51.858" v="3241" actId="14100"/>
          <ac:picMkLst>
            <pc:docMk/>
            <pc:sldMk cId="601964450" sldId="300"/>
            <ac:picMk id="2" creationId="{97436801-8A50-386A-7FFA-3E70FED008A6}"/>
          </ac:picMkLst>
        </pc:picChg>
      </pc:sldChg>
      <pc:sldChg chg="addSp modSp add mod ord">
        <pc:chgData name="Carlos Eduardo Rivera Molano" userId="fe533862552eff01" providerId="LiveId" clId="{3D7439E0-80F4-4564-85F0-0D4580C57209}" dt="2024-07-24T09:58:56.727" v="2554" actId="1076"/>
        <pc:sldMkLst>
          <pc:docMk/>
          <pc:sldMk cId="1362173728" sldId="301"/>
        </pc:sldMkLst>
        <pc:spChg chg="mod">
          <ac:chgData name="Carlos Eduardo Rivera Molano" userId="fe533862552eff01" providerId="LiveId" clId="{3D7439E0-80F4-4564-85F0-0D4580C57209}" dt="2024-07-24T09:58:56.727" v="2554" actId="1076"/>
          <ac:spMkLst>
            <pc:docMk/>
            <pc:sldMk cId="1362173728" sldId="301"/>
            <ac:spMk id="2" creationId="{41CA0F6E-1BE1-139B-481C-04B248C425C5}"/>
          </ac:spMkLst>
        </pc:spChg>
        <pc:picChg chg="add mod">
          <ac:chgData name="Carlos Eduardo Rivera Molano" userId="fe533862552eff01" providerId="LiveId" clId="{3D7439E0-80F4-4564-85F0-0D4580C57209}" dt="2024-07-24T09:58:53.536" v="2553" actId="1076"/>
          <ac:picMkLst>
            <pc:docMk/>
            <pc:sldMk cId="1362173728" sldId="301"/>
            <ac:picMk id="3" creationId="{B2C720B2-3534-54BA-197B-DCB11E6C18C8}"/>
          </ac:picMkLst>
        </pc:picChg>
      </pc:sldChg>
      <pc:sldChg chg="addSp delSp modSp add mod ord">
        <pc:chgData name="Carlos Eduardo Rivera Molano" userId="fe533862552eff01" providerId="LiveId" clId="{3D7439E0-80F4-4564-85F0-0D4580C57209}" dt="2024-07-24T09:59:44.910" v="2568" actId="1440"/>
        <pc:sldMkLst>
          <pc:docMk/>
          <pc:sldMk cId="1482095836" sldId="302"/>
        </pc:sldMkLst>
        <pc:spChg chg="mod">
          <ac:chgData name="Carlos Eduardo Rivera Molano" userId="fe533862552eff01" providerId="LiveId" clId="{3D7439E0-80F4-4564-85F0-0D4580C57209}" dt="2024-07-24T09:59:08.202" v="2563" actId="20577"/>
          <ac:spMkLst>
            <pc:docMk/>
            <pc:sldMk cId="1482095836" sldId="302"/>
            <ac:spMk id="2" creationId="{41CA0F6E-1BE1-139B-481C-04B248C425C5}"/>
          </ac:spMkLst>
        </pc:spChg>
        <pc:picChg chg="del">
          <ac:chgData name="Carlos Eduardo Rivera Molano" userId="fe533862552eff01" providerId="LiveId" clId="{3D7439E0-80F4-4564-85F0-0D4580C57209}" dt="2024-07-24T09:59:35.237" v="2564" actId="478"/>
          <ac:picMkLst>
            <pc:docMk/>
            <pc:sldMk cId="1482095836" sldId="302"/>
            <ac:picMk id="3" creationId="{B2C720B2-3534-54BA-197B-DCB11E6C18C8}"/>
          </ac:picMkLst>
        </pc:picChg>
        <pc:picChg chg="add mod">
          <ac:chgData name="Carlos Eduardo Rivera Molano" userId="fe533862552eff01" providerId="LiveId" clId="{3D7439E0-80F4-4564-85F0-0D4580C57209}" dt="2024-07-24T09:59:44.910" v="2568" actId="1440"/>
          <ac:picMkLst>
            <pc:docMk/>
            <pc:sldMk cId="1482095836" sldId="302"/>
            <ac:picMk id="4" creationId="{8EFD0F8B-E916-15A5-154B-A7F359BC6DA0}"/>
          </ac:picMkLst>
        </pc:picChg>
      </pc:sldChg>
      <pc:sldChg chg="modSp add del mod ord">
        <pc:chgData name="Carlos Eduardo Rivera Molano" userId="fe533862552eff01" providerId="LiveId" clId="{3D7439E0-80F4-4564-85F0-0D4580C57209}" dt="2024-07-24T09:58:58.307" v="2555" actId="47"/>
        <pc:sldMkLst>
          <pc:docMk/>
          <pc:sldMk cId="2166668058" sldId="302"/>
        </pc:sldMkLst>
        <pc:spChg chg="mod">
          <ac:chgData name="Carlos Eduardo Rivera Molano" userId="fe533862552eff01" providerId="LiveId" clId="{3D7439E0-80F4-4564-85F0-0D4580C57209}" dt="2024-07-24T09:58:13.189" v="2542" actId="1076"/>
          <ac:spMkLst>
            <pc:docMk/>
            <pc:sldMk cId="2166668058" sldId="302"/>
            <ac:spMk id="2" creationId="{41CA0F6E-1BE1-139B-481C-04B248C425C5}"/>
          </ac:spMkLst>
        </pc:spChg>
      </pc:sldChg>
      <pc:sldChg chg="addSp delSp modSp add mod ord delAnim">
        <pc:chgData name="Carlos Eduardo Rivera Molano" userId="fe533862552eff01" providerId="LiveId" clId="{3D7439E0-80F4-4564-85F0-0D4580C57209}" dt="2024-07-24T10:15:19.163" v="3027" actId="1440"/>
        <pc:sldMkLst>
          <pc:docMk/>
          <pc:sldMk cId="3014636849" sldId="303"/>
        </pc:sldMkLst>
        <pc:spChg chg="del mod">
          <ac:chgData name="Carlos Eduardo Rivera Molano" userId="fe533862552eff01" providerId="LiveId" clId="{3D7439E0-80F4-4564-85F0-0D4580C57209}" dt="2024-07-24T10:14:40.951" v="3019" actId="478"/>
          <ac:spMkLst>
            <pc:docMk/>
            <pc:sldMk cId="3014636849" sldId="303"/>
            <ac:spMk id="2" creationId="{E0285186-4B62-5772-F5D5-4FB401D4B3CA}"/>
          </ac:spMkLst>
        </pc:spChg>
        <pc:spChg chg="mod">
          <ac:chgData name="Carlos Eduardo Rivera Molano" userId="fe533862552eff01" providerId="LiveId" clId="{3D7439E0-80F4-4564-85F0-0D4580C57209}" dt="2024-07-24T10:13:56.598" v="3009" actId="1076"/>
          <ac:spMkLst>
            <pc:docMk/>
            <pc:sldMk cId="3014636849" sldId="303"/>
            <ac:spMk id="3" creationId="{D0299F3C-F1AC-5A29-69AE-001CAB12DBEA}"/>
          </ac:spMkLst>
        </pc:spChg>
        <pc:spChg chg="del mod">
          <ac:chgData name="Carlos Eduardo Rivera Molano" userId="fe533862552eff01" providerId="LiveId" clId="{3D7439E0-80F4-4564-85F0-0D4580C57209}" dt="2024-07-24T10:15:14.522" v="3025" actId="478"/>
          <ac:spMkLst>
            <pc:docMk/>
            <pc:sldMk cId="3014636849" sldId="303"/>
            <ac:spMk id="4" creationId="{7719DDE2-8DF1-9D6A-90D3-5A30F17EC06D}"/>
          </ac:spMkLst>
        </pc:spChg>
        <pc:spChg chg="del">
          <ac:chgData name="Carlos Eduardo Rivera Molano" userId="fe533862552eff01" providerId="LiveId" clId="{3D7439E0-80F4-4564-85F0-0D4580C57209}" dt="2024-07-24T10:13:14.711" v="2975" actId="478"/>
          <ac:spMkLst>
            <pc:docMk/>
            <pc:sldMk cId="3014636849" sldId="303"/>
            <ac:spMk id="5" creationId="{6A3862B3-2124-B1DC-1441-5DA499325CB7}"/>
          </ac:spMkLst>
        </pc:spChg>
        <pc:picChg chg="add mod">
          <ac:chgData name="Carlos Eduardo Rivera Molano" userId="fe533862552eff01" providerId="LiveId" clId="{3D7439E0-80F4-4564-85F0-0D4580C57209}" dt="2024-07-24T10:15:19.163" v="3027" actId="1440"/>
          <ac:picMkLst>
            <pc:docMk/>
            <pc:sldMk cId="3014636849" sldId="303"/>
            <ac:picMk id="7" creationId="{0B19C728-6C6D-143F-3D51-7E4069A0A235}"/>
          </ac:picMkLst>
        </pc:picChg>
      </pc:sldChg>
      <pc:sldChg chg="addSp delSp modSp add mod modAnim">
        <pc:chgData name="Carlos Eduardo Rivera Molano" userId="fe533862552eff01" providerId="LiveId" clId="{3D7439E0-80F4-4564-85F0-0D4580C57209}" dt="2024-07-24T10:18:35.741" v="3092" actId="1076"/>
        <pc:sldMkLst>
          <pc:docMk/>
          <pc:sldMk cId="2776487267" sldId="304"/>
        </pc:sldMkLst>
        <pc:spChg chg="mod">
          <ac:chgData name="Carlos Eduardo Rivera Molano" userId="fe533862552eff01" providerId="LiveId" clId="{3D7439E0-80F4-4564-85F0-0D4580C57209}" dt="2024-07-24T10:18:27.270" v="3089" actId="1076"/>
          <ac:spMkLst>
            <pc:docMk/>
            <pc:sldMk cId="2776487267" sldId="304"/>
            <ac:spMk id="2" creationId="{E0285186-4B62-5772-F5D5-4FB401D4B3CA}"/>
          </ac:spMkLst>
        </pc:spChg>
        <pc:spChg chg="del">
          <ac:chgData name="Carlos Eduardo Rivera Molano" userId="fe533862552eff01" providerId="LiveId" clId="{3D7439E0-80F4-4564-85F0-0D4580C57209}" dt="2024-07-24T10:15:38.236" v="3028" actId="478"/>
          <ac:spMkLst>
            <pc:docMk/>
            <pc:sldMk cId="2776487267" sldId="304"/>
            <ac:spMk id="4" creationId="{7719DDE2-8DF1-9D6A-90D3-5A30F17EC06D}"/>
          </ac:spMkLst>
        </pc:spChg>
        <pc:spChg chg="add mod">
          <ac:chgData name="Carlos Eduardo Rivera Molano" userId="fe533862552eff01" providerId="LiveId" clId="{3D7439E0-80F4-4564-85F0-0D4580C57209}" dt="2024-07-24T10:18:30.714" v="3091" actId="14100"/>
          <ac:spMkLst>
            <pc:docMk/>
            <pc:sldMk cId="2776487267" sldId="304"/>
            <ac:spMk id="5" creationId="{2087F79A-24A2-901D-3776-3EB5D89D9F4C}"/>
          </ac:spMkLst>
        </pc:spChg>
        <pc:spChg chg="add mod">
          <ac:chgData name="Carlos Eduardo Rivera Molano" userId="fe533862552eff01" providerId="LiveId" clId="{3D7439E0-80F4-4564-85F0-0D4580C57209}" dt="2024-07-24T10:18:35.741" v="3092" actId="1076"/>
          <ac:spMkLst>
            <pc:docMk/>
            <pc:sldMk cId="2776487267" sldId="304"/>
            <ac:spMk id="6" creationId="{7D266B19-EBC1-D202-D276-7EB7DB6C793B}"/>
          </ac:spMkLst>
        </pc:spChg>
        <pc:spChg chg="add mod">
          <ac:chgData name="Carlos Eduardo Rivera Molano" userId="fe533862552eff01" providerId="LiveId" clId="{3D7439E0-80F4-4564-85F0-0D4580C57209}" dt="2024-07-24T10:18:15.218" v="3083" actId="1076"/>
          <ac:spMkLst>
            <pc:docMk/>
            <pc:sldMk cId="2776487267" sldId="304"/>
            <ac:spMk id="7" creationId="{699D655D-A6E9-DAB6-A422-106025DD8125}"/>
          </ac:spMkLst>
        </pc:spChg>
        <pc:spChg chg="add mod">
          <ac:chgData name="Carlos Eduardo Rivera Molano" userId="fe533862552eff01" providerId="LiveId" clId="{3D7439E0-80F4-4564-85F0-0D4580C57209}" dt="2024-07-24T10:18:24.961" v="3088" actId="1076"/>
          <ac:spMkLst>
            <pc:docMk/>
            <pc:sldMk cId="2776487267" sldId="304"/>
            <ac:spMk id="8" creationId="{E69A57E5-754A-4467-C2BB-4C5B853E4591}"/>
          </ac:spMkLst>
        </pc:spChg>
      </pc:sldChg>
      <pc:sldChg chg="addSp delSp modSp add mod ord">
        <pc:chgData name="Carlos Eduardo Rivera Molano" userId="fe533862552eff01" providerId="LiveId" clId="{3D7439E0-80F4-4564-85F0-0D4580C57209}" dt="2024-07-24T10:19:54.781" v="3118" actId="1440"/>
        <pc:sldMkLst>
          <pc:docMk/>
          <pc:sldMk cId="2722035520" sldId="305"/>
        </pc:sldMkLst>
        <pc:spChg chg="mod">
          <ac:chgData name="Carlos Eduardo Rivera Molano" userId="fe533862552eff01" providerId="LiveId" clId="{3D7439E0-80F4-4564-85F0-0D4580C57209}" dt="2024-07-24T10:19:04.281" v="3113" actId="20577"/>
          <ac:spMkLst>
            <pc:docMk/>
            <pc:sldMk cId="2722035520" sldId="305"/>
            <ac:spMk id="2" creationId="{41CA0F6E-1BE1-139B-481C-04B248C425C5}"/>
          </ac:spMkLst>
        </pc:spChg>
        <pc:picChg chg="add mod">
          <ac:chgData name="Carlos Eduardo Rivera Molano" userId="fe533862552eff01" providerId="LiveId" clId="{3D7439E0-80F4-4564-85F0-0D4580C57209}" dt="2024-07-24T10:19:54.781" v="3118" actId="1440"/>
          <ac:picMkLst>
            <pc:docMk/>
            <pc:sldMk cId="2722035520" sldId="305"/>
            <ac:picMk id="3" creationId="{2BB6C09B-02C2-D049-D0A8-524B4C2DF9F4}"/>
          </ac:picMkLst>
        </pc:picChg>
        <pc:picChg chg="del">
          <ac:chgData name="Carlos Eduardo Rivera Molano" userId="fe533862552eff01" providerId="LiveId" clId="{3D7439E0-80F4-4564-85F0-0D4580C57209}" dt="2024-07-24T10:19:06.201" v="3114" actId="478"/>
          <ac:picMkLst>
            <pc:docMk/>
            <pc:sldMk cId="2722035520" sldId="305"/>
            <ac:picMk id="4" creationId="{8EFD0F8B-E916-15A5-154B-A7F359BC6DA0}"/>
          </ac:picMkLst>
        </pc:picChg>
      </pc:sldChg>
      <pc:sldChg chg="add del">
        <pc:chgData name="Carlos Eduardo Rivera Molano" userId="fe533862552eff01" providerId="LiveId" clId="{3D7439E0-80F4-4564-85F0-0D4580C57209}" dt="2024-07-24T10:24:31.036" v="3160" actId="47"/>
        <pc:sldMkLst>
          <pc:docMk/>
          <pc:sldMk cId="2978313669" sldId="306"/>
        </pc:sldMkLst>
      </pc:sldChg>
      <pc:sldChg chg="add del replId">
        <pc:chgData name="Carlos Eduardo Rivera Molano" userId="fe533862552eff01" providerId="LiveId" clId="{3D7439E0-80F4-4564-85F0-0D4580C57209}" dt="2024-07-24T10:24:31.036" v="3160" actId="47"/>
        <pc:sldMkLst>
          <pc:docMk/>
          <pc:sldMk cId="4125871384" sldId="307"/>
        </pc:sldMkLst>
      </pc:sldChg>
      <pc:sldChg chg="add del">
        <pc:chgData name="Carlos Eduardo Rivera Molano" userId="fe533862552eff01" providerId="LiveId" clId="{3D7439E0-80F4-4564-85F0-0D4580C57209}" dt="2024-07-24T10:24:31.036" v="3160" actId="47"/>
        <pc:sldMkLst>
          <pc:docMk/>
          <pc:sldMk cId="3012940639" sldId="308"/>
        </pc:sldMkLst>
      </pc:sldChg>
      <pc:sldChg chg="add del replId">
        <pc:chgData name="Carlos Eduardo Rivera Molano" userId="fe533862552eff01" providerId="LiveId" clId="{3D7439E0-80F4-4564-85F0-0D4580C57209}" dt="2024-07-24T10:24:31.036" v="3160" actId="47"/>
        <pc:sldMkLst>
          <pc:docMk/>
          <pc:sldMk cId="1881046607" sldId="309"/>
        </pc:sldMkLst>
      </pc:sldChg>
      <pc:sldChg chg="add del replId">
        <pc:chgData name="Carlos Eduardo Rivera Molano" userId="fe533862552eff01" providerId="LiveId" clId="{3D7439E0-80F4-4564-85F0-0D4580C57209}" dt="2024-07-24T10:24:31.036" v="3160" actId="47"/>
        <pc:sldMkLst>
          <pc:docMk/>
          <pc:sldMk cId="2241682144"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F1EDF-B4A6-48B7-B8A5-45DAA3350F7C}" type="datetimeFigureOut">
              <a:rPr lang="es-CO" smtClean="0"/>
              <a:t>23/07/2024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BDE7B-087D-4C9E-B65A-26FB67273A3B}" type="slidenum">
              <a:rPr lang="es-CO" smtClean="0"/>
              <a:t>‹Nº›</a:t>
            </a:fld>
            <a:endParaRPr lang="es-CO"/>
          </a:p>
        </p:txBody>
      </p:sp>
    </p:spTree>
    <p:extLst>
      <p:ext uri="{BB962C8B-B14F-4D97-AF65-F5344CB8AC3E}">
        <p14:creationId xmlns:p14="http://schemas.microsoft.com/office/powerpoint/2010/main" val="1645347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AB5D6E-A655-6A87-F4C1-1296B573AC6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46C7B41E-6196-3B9E-B86D-8D2209A1D0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F2502ED-CB2A-7DD7-79DD-8F1978D02880}"/>
              </a:ext>
            </a:extLst>
          </p:cNvPr>
          <p:cNvSpPr>
            <a:spLocks noGrp="1"/>
          </p:cNvSpPr>
          <p:nvPr>
            <p:ph type="dt" sz="half" idx="10"/>
          </p:nvPr>
        </p:nvSpPr>
        <p:spPr/>
        <p:txBody>
          <a:bodyPr/>
          <a:lstStyle/>
          <a:p>
            <a:fld id="{681E2E53-8734-48D2-8F31-A72F0E03E4CA}" type="datetimeFigureOut">
              <a:rPr lang="es-CO" smtClean="0"/>
              <a:t>23/07/2024</a:t>
            </a:fld>
            <a:endParaRPr lang="es-CO"/>
          </a:p>
        </p:txBody>
      </p:sp>
      <p:sp>
        <p:nvSpPr>
          <p:cNvPr id="5" name="Marcador de pie de página 4">
            <a:extLst>
              <a:ext uri="{FF2B5EF4-FFF2-40B4-BE49-F238E27FC236}">
                <a16:creationId xmlns:a16="http://schemas.microsoft.com/office/drawing/2014/main" id="{D96A570D-47F3-7BDC-7121-57182C653F06}"/>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304FC10-5EF1-2662-C071-C0799C1A75BE}"/>
              </a:ext>
            </a:extLst>
          </p:cNvPr>
          <p:cNvSpPr>
            <a:spLocks noGrp="1"/>
          </p:cNvSpPr>
          <p:nvPr>
            <p:ph type="sldNum" sz="quarter" idx="12"/>
          </p:nvPr>
        </p:nvSpPr>
        <p:spPr/>
        <p:txBody>
          <a:bodyPr/>
          <a:lstStyle/>
          <a:p>
            <a:fld id="{03CD4FFF-EB39-4DC6-B38B-EC6A75100F68}" type="slidenum">
              <a:rPr lang="es-CO" smtClean="0"/>
              <a:t>‹Nº›</a:t>
            </a:fld>
            <a:endParaRPr lang="es-CO"/>
          </a:p>
        </p:txBody>
      </p:sp>
    </p:spTree>
    <p:extLst>
      <p:ext uri="{BB962C8B-B14F-4D97-AF65-F5344CB8AC3E}">
        <p14:creationId xmlns:p14="http://schemas.microsoft.com/office/powerpoint/2010/main" val="847733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CD5D73-246C-7E87-CB67-B36C41B58019}"/>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EEA69AF-61FD-3AFC-B3BA-CB7E3F53938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6979942-00D3-713E-5CDE-91C0582DE7BF}"/>
              </a:ext>
            </a:extLst>
          </p:cNvPr>
          <p:cNvSpPr>
            <a:spLocks noGrp="1"/>
          </p:cNvSpPr>
          <p:nvPr>
            <p:ph type="dt" sz="half" idx="10"/>
          </p:nvPr>
        </p:nvSpPr>
        <p:spPr/>
        <p:txBody>
          <a:bodyPr/>
          <a:lstStyle/>
          <a:p>
            <a:fld id="{681E2E53-8734-48D2-8F31-A72F0E03E4CA}" type="datetimeFigureOut">
              <a:rPr lang="es-CO" smtClean="0"/>
              <a:t>23/07/2024</a:t>
            </a:fld>
            <a:endParaRPr lang="es-CO"/>
          </a:p>
        </p:txBody>
      </p:sp>
      <p:sp>
        <p:nvSpPr>
          <p:cNvPr id="5" name="Marcador de pie de página 4">
            <a:extLst>
              <a:ext uri="{FF2B5EF4-FFF2-40B4-BE49-F238E27FC236}">
                <a16:creationId xmlns:a16="http://schemas.microsoft.com/office/drawing/2014/main" id="{5720145D-9823-F5BE-1944-EC4093D8BB10}"/>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BFD6345-866A-B18F-D7E6-E27EC66175A7}"/>
              </a:ext>
            </a:extLst>
          </p:cNvPr>
          <p:cNvSpPr>
            <a:spLocks noGrp="1"/>
          </p:cNvSpPr>
          <p:nvPr>
            <p:ph type="sldNum" sz="quarter" idx="12"/>
          </p:nvPr>
        </p:nvSpPr>
        <p:spPr/>
        <p:txBody>
          <a:bodyPr/>
          <a:lstStyle/>
          <a:p>
            <a:fld id="{03CD4FFF-EB39-4DC6-B38B-EC6A75100F68}" type="slidenum">
              <a:rPr lang="es-CO" smtClean="0"/>
              <a:t>‹Nº›</a:t>
            </a:fld>
            <a:endParaRPr lang="es-CO"/>
          </a:p>
        </p:txBody>
      </p:sp>
    </p:spTree>
    <p:extLst>
      <p:ext uri="{BB962C8B-B14F-4D97-AF65-F5344CB8AC3E}">
        <p14:creationId xmlns:p14="http://schemas.microsoft.com/office/powerpoint/2010/main" val="925901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CF288B-A079-6D5A-D107-23851013E9B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952AFEC-1B5A-55D4-BE4D-66B7B09D185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DE39D7A-ED3C-8372-0EAF-30F6AB99FF79}"/>
              </a:ext>
            </a:extLst>
          </p:cNvPr>
          <p:cNvSpPr>
            <a:spLocks noGrp="1"/>
          </p:cNvSpPr>
          <p:nvPr>
            <p:ph type="dt" sz="half" idx="10"/>
          </p:nvPr>
        </p:nvSpPr>
        <p:spPr/>
        <p:txBody>
          <a:bodyPr/>
          <a:lstStyle/>
          <a:p>
            <a:fld id="{681E2E53-8734-48D2-8F31-A72F0E03E4CA}" type="datetimeFigureOut">
              <a:rPr lang="es-CO" smtClean="0"/>
              <a:t>23/07/2024</a:t>
            </a:fld>
            <a:endParaRPr lang="es-CO"/>
          </a:p>
        </p:txBody>
      </p:sp>
      <p:sp>
        <p:nvSpPr>
          <p:cNvPr id="5" name="Marcador de pie de página 4">
            <a:extLst>
              <a:ext uri="{FF2B5EF4-FFF2-40B4-BE49-F238E27FC236}">
                <a16:creationId xmlns:a16="http://schemas.microsoft.com/office/drawing/2014/main" id="{5207AD38-201E-8FFA-F095-8574C791CAD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A43ABCA-5D1A-955F-6ACA-0717BB2BB85F}"/>
              </a:ext>
            </a:extLst>
          </p:cNvPr>
          <p:cNvSpPr>
            <a:spLocks noGrp="1"/>
          </p:cNvSpPr>
          <p:nvPr>
            <p:ph type="sldNum" sz="quarter" idx="12"/>
          </p:nvPr>
        </p:nvSpPr>
        <p:spPr/>
        <p:txBody>
          <a:bodyPr/>
          <a:lstStyle/>
          <a:p>
            <a:fld id="{03CD4FFF-EB39-4DC6-B38B-EC6A75100F68}" type="slidenum">
              <a:rPr lang="es-CO" smtClean="0"/>
              <a:t>‹Nº›</a:t>
            </a:fld>
            <a:endParaRPr lang="es-CO"/>
          </a:p>
        </p:txBody>
      </p:sp>
    </p:spTree>
    <p:extLst>
      <p:ext uri="{BB962C8B-B14F-4D97-AF65-F5344CB8AC3E}">
        <p14:creationId xmlns:p14="http://schemas.microsoft.com/office/powerpoint/2010/main" val="361963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85BC8-0670-2A13-55BF-CDA413BEE988}"/>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6D82EEC-9898-C26B-AED9-468809AFD88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508A10CE-4BFE-390A-8107-97CB9F1AC5C3}"/>
              </a:ext>
            </a:extLst>
          </p:cNvPr>
          <p:cNvSpPr>
            <a:spLocks noGrp="1"/>
          </p:cNvSpPr>
          <p:nvPr>
            <p:ph type="dt" sz="half" idx="10"/>
          </p:nvPr>
        </p:nvSpPr>
        <p:spPr/>
        <p:txBody>
          <a:bodyPr/>
          <a:lstStyle/>
          <a:p>
            <a:fld id="{681E2E53-8734-48D2-8F31-A72F0E03E4CA}" type="datetimeFigureOut">
              <a:rPr lang="es-CO" smtClean="0"/>
              <a:t>23/07/2024</a:t>
            </a:fld>
            <a:endParaRPr lang="es-CO"/>
          </a:p>
        </p:txBody>
      </p:sp>
      <p:sp>
        <p:nvSpPr>
          <p:cNvPr id="5" name="Marcador de pie de página 4">
            <a:extLst>
              <a:ext uri="{FF2B5EF4-FFF2-40B4-BE49-F238E27FC236}">
                <a16:creationId xmlns:a16="http://schemas.microsoft.com/office/drawing/2014/main" id="{A29CE8B8-8A6E-CCFA-E173-D832323D76F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689C3FF-6D98-F1AD-56B7-E63BC00C63C3}"/>
              </a:ext>
            </a:extLst>
          </p:cNvPr>
          <p:cNvSpPr>
            <a:spLocks noGrp="1"/>
          </p:cNvSpPr>
          <p:nvPr>
            <p:ph type="sldNum" sz="quarter" idx="12"/>
          </p:nvPr>
        </p:nvSpPr>
        <p:spPr/>
        <p:txBody>
          <a:bodyPr/>
          <a:lstStyle/>
          <a:p>
            <a:fld id="{03CD4FFF-EB39-4DC6-B38B-EC6A75100F68}" type="slidenum">
              <a:rPr lang="es-CO" smtClean="0"/>
              <a:t>‹Nº›</a:t>
            </a:fld>
            <a:endParaRPr lang="es-CO"/>
          </a:p>
        </p:txBody>
      </p:sp>
    </p:spTree>
    <p:extLst>
      <p:ext uri="{BB962C8B-B14F-4D97-AF65-F5344CB8AC3E}">
        <p14:creationId xmlns:p14="http://schemas.microsoft.com/office/powerpoint/2010/main" val="416718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B8577A-844D-3EE1-CCC9-670BA70C355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E4BD851-B720-5679-E752-2025324C18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4F7C4C7-03FD-F8EF-4AED-92D6776AE8B2}"/>
              </a:ext>
            </a:extLst>
          </p:cNvPr>
          <p:cNvSpPr>
            <a:spLocks noGrp="1"/>
          </p:cNvSpPr>
          <p:nvPr>
            <p:ph type="dt" sz="half" idx="10"/>
          </p:nvPr>
        </p:nvSpPr>
        <p:spPr/>
        <p:txBody>
          <a:bodyPr/>
          <a:lstStyle/>
          <a:p>
            <a:fld id="{681E2E53-8734-48D2-8F31-A72F0E03E4CA}" type="datetimeFigureOut">
              <a:rPr lang="es-CO" smtClean="0"/>
              <a:t>23/07/2024</a:t>
            </a:fld>
            <a:endParaRPr lang="es-CO"/>
          </a:p>
        </p:txBody>
      </p:sp>
      <p:sp>
        <p:nvSpPr>
          <p:cNvPr id="5" name="Marcador de pie de página 4">
            <a:extLst>
              <a:ext uri="{FF2B5EF4-FFF2-40B4-BE49-F238E27FC236}">
                <a16:creationId xmlns:a16="http://schemas.microsoft.com/office/drawing/2014/main" id="{E2FCC274-69FB-2B4E-BC85-C7D3C793134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59785173-9F67-C4DD-532E-317D7FD2743B}"/>
              </a:ext>
            </a:extLst>
          </p:cNvPr>
          <p:cNvSpPr>
            <a:spLocks noGrp="1"/>
          </p:cNvSpPr>
          <p:nvPr>
            <p:ph type="sldNum" sz="quarter" idx="12"/>
          </p:nvPr>
        </p:nvSpPr>
        <p:spPr/>
        <p:txBody>
          <a:bodyPr/>
          <a:lstStyle/>
          <a:p>
            <a:fld id="{03CD4FFF-EB39-4DC6-B38B-EC6A75100F68}" type="slidenum">
              <a:rPr lang="es-CO" smtClean="0"/>
              <a:t>‹Nº›</a:t>
            </a:fld>
            <a:endParaRPr lang="es-CO"/>
          </a:p>
        </p:txBody>
      </p:sp>
    </p:spTree>
    <p:extLst>
      <p:ext uri="{BB962C8B-B14F-4D97-AF65-F5344CB8AC3E}">
        <p14:creationId xmlns:p14="http://schemas.microsoft.com/office/powerpoint/2010/main" val="328322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AC3C6C-9AAC-EA14-FD4B-6D5845C7186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E596122-79B2-4FBB-9B2E-29689EF08A6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73CFBAF3-1BB7-D0A6-51E3-4D3413D485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E84FCB9F-4F26-EF3D-701A-11139362C577}"/>
              </a:ext>
            </a:extLst>
          </p:cNvPr>
          <p:cNvSpPr>
            <a:spLocks noGrp="1"/>
          </p:cNvSpPr>
          <p:nvPr>
            <p:ph type="dt" sz="half" idx="10"/>
          </p:nvPr>
        </p:nvSpPr>
        <p:spPr/>
        <p:txBody>
          <a:bodyPr/>
          <a:lstStyle/>
          <a:p>
            <a:fld id="{681E2E53-8734-48D2-8F31-A72F0E03E4CA}" type="datetimeFigureOut">
              <a:rPr lang="es-CO" smtClean="0"/>
              <a:t>23/07/2024</a:t>
            </a:fld>
            <a:endParaRPr lang="es-CO"/>
          </a:p>
        </p:txBody>
      </p:sp>
      <p:sp>
        <p:nvSpPr>
          <p:cNvPr id="6" name="Marcador de pie de página 5">
            <a:extLst>
              <a:ext uri="{FF2B5EF4-FFF2-40B4-BE49-F238E27FC236}">
                <a16:creationId xmlns:a16="http://schemas.microsoft.com/office/drawing/2014/main" id="{A0BF65C2-B923-64C4-A13D-0A7E2B02C5C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997657C-9783-C8CC-534F-39B2D2AFCF40}"/>
              </a:ext>
            </a:extLst>
          </p:cNvPr>
          <p:cNvSpPr>
            <a:spLocks noGrp="1"/>
          </p:cNvSpPr>
          <p:nvPr>
            <p:ph type="sldNum" sz="quarter" idx="12"/>
          </p:nvPr>
        </p:nvSpPr>
        <p:spPr/>
        <p:txBody>
          <a:bodyPr/>
          <a:lstStyle/>
          <a:p>
            <a:fld id="{03CD4FFF-EB39-4DC6-B38B-EC6A75100F68}" type="slidenum">
              <a:rPr lang="es-CO" smtClean="0"/>
              <a:t>‹Nº›</a:t>
            </a:fld>
            <a:endParaRPr lang="es-CO"/>
          </a:p>
        </p:txBody>
      </p:sp>
    </p:spTree>
    <p:extLst>
      <p:ext uri="{BB962C8B-B14F-4D97-AF65-F5344CB8AC3E}">
        <p14:creationId xmlns:p14="http://schemas.microsoft.com/office/powerpoint/2010/main" val="3834773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BED1F-4383-6EEC-3B24-E63AEBD46D6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3DBCE06D-9DDE-6FDC-3310-F1ED8F7BD4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9AD157B-9322-7513-7023-B25D29657A1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80782F5-0379-3C7C-249D-68FB54258D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5116AF3-0023-6B96-AC3F-AAC001B2115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4CA6226B-F366-990B-2AC1-CED9F4BE44DB}"/>
              </a:ext>
            </a:extLst>
          </p:cNvPr>
          <p:cNvSpPr>
            <a:spLocks noGrp="1"/>
          </p:cNvSpPr>
          <p:nvPr>
            <p:ph type="dt" sz="half" idx="10"/>
          </p:nvPr>
        </p:nvSpPr>
        <p:spPr/>
        <p:txBody>
          <a:bodyPr/>
          <a:lstStyle/>
          <a:p>
            <a:fld id="{681E2E53-8734-48D2-8F31-A72F0E03E4CA}" type="datetimeFigureOut">
              <a:rPr lang="es-CO" smtClean="0"/>
              <a:t>23/07/2024</a:t>
            </a:fld>
            <a:endParaRPr lang="es-CO"/>
          </a:p>
        </p:txBody>
      </p:sp>
      <p:sp>
        <p:nvSpPr>
          <p:cNvPr id="8" name="Marcador de pie de página 7">
            <a:extLst>
              <a:ext uri="{FF2B5EF4-FFF2-40B4-BE49-F238E27FC236}">
                <a16:creationId xmlns:a16="http://schemas.microsoft.com/office/drawing/2014/main" id="{BE606C48-7624-88F1-CF2E-BE12AFE985C4}"/>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87C515F-9947-48D4-A961-94888022A904}"/>
              </a:ext>
            </a:extLst>
          </p:cNvPr>
          <p:cNvSpPr>
            <a:spLocks noGrp="1"/>
          </p:cNvSpPr>
          <p:nvPr>
            <p:ph type="sldNum" sz="quarter" idx="12"/>
          </p:nvPr>
        </p:nvSpPr>
        <p:spPr/>
        <p:txBody>
          <a:bodyPr/>
          <a:lstStyle/>
          <a:p>
            <a:fld id="{03CD4FFF-EB39-4DC6-B38B-EC6A75100F68}" type="slidenum">
              <a:rPr lang="es-CO" smtClean="0"/>
              <a:t>‹Nº›</a:t>
            </a:fld>
            <a:endParaRPr lang="es-CO"/>
          </a:p>
        </p:txBody>
      </p:sp>
    </p:spTree>
    <p:extLst>
      <p:ext uri="{BB962C8B-B14F-4D97-AF65-F5344CB8AC3E}">
        <p14:creationId xmlns:p14="http://schemas.microsoft.com/office/powerpoint/2010/main" val="367618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7EBFFE-8F49-F026-88AB-E33544A93E0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876BE01B-8647-9EFE-A8AF-D31AEEE712FA}"/>
              </a:ext>
            </a:extLst>
          </p:cNvPr>
          <p:cNvSpPr>
            <a:spLocks noGrp="1"/>
          </p:cNvSpPr>
          <p:nvPr>
            <p:ph type="dt" sz="half" idx="10"/>
          </p:nvPr>
        </p:nvSpPr>
        <p:spPr/>
        <p:txBody>
          <a:bodyPr/>
          <a:lstStyle/>
          <a:p>
            <a:fld id="{681E2E53-8734-48D2-8F31-A72F0E03E4CA}" type="datetimeFigureOut">
              <a:rPr lang="es-CO" smtClean="0"/>
              <a:t>23/07/2024</a:t>
            </a:fld>
            <a:endParaRPr lang="es-CO"/>
          </a:p>
        </p:txBody>
      </p:sp>
      <p:sp>
        <p:nvSpPr>
          <p:cNvPr id="4" name="Marcador de pie de página 3">
            <a:extLst>
              <a:ext uri="{FF2B5EF4-FFF2-40B4-BE49-F238E27FC236}">
                <a16:creationId xmlns:a16="http://schemas.microsoft.com/office/drawing/2014/main" id="{EF971176-14D3-8E22-B138-8D518B2B74BE}"/>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7DE2F553-D6A9-6AA6-419B-6C1072E64AC9}"/>
              </a:ext>
            </a:extLst>
          </p:cNvPr>
          <p:cNvSpPr>
            <a:spLocks noGrp="1"/>
          </p:cNvSpPr>
          <p:nvPr>
            <p:ph type="sldNum" sz="quarter" idx="12"/>
          </p:nvPr>
        </p:nvSpPr>
        <p:spPr/>
        <p:txBody>
          <a:bodyPr/>
          <a:lstStyle/>
          <a:p>
            <a:fld id="{03CD4FFF-EB39-4DC6-B38B-EC6A75100F68}" type="slidenum">
              <a:rPr lang="es-CO" smtClean="0"/>
              <a:t>‹Nº›</a:t>
            </a:fld>
            <a:endParaRPr lang="es-CO"/>
          </a:p>
        </p:txBody>
      </p:sp>
    </p:spTree>
    <p:extLst>
      <p:ext uri="{BB962C8B-B14F-4D97-AF65-F5344CB8AC3E}">
        <p14:creationId xmlns:p14="http://schemas.microsoft.com/office/powerpoint/2010/main" val="1462354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205E50D-0DBA-9133-EACB-B1FFD23587F7}"/>
              </a:ext>
            </a:extLst>
          </p:cNvPr>
          <p:cNvSpPr>
            <a:spLocks noGrp="1"/>
          </p:cNvSpPr>
          <p:nvPr>
            <p:ph type="dt" sz="half" idx="10"/>
          </p:nvPr>
        </p:nvSpPr>
        <p:spPr/>
        <p:txBody>
          <a:bodyPr/>
          <a:lstStyle/>
          <a:p>
            <a:fld id="{681E2E53-8734-48D2-8F31-A72F0E03E4CA}" type="datetimeFigureOut">
              <a:rPr lang="es-CO" smtClean="0"/>
              <a:t>23/07/2024</a:t>
            </a:fld>
            <a:endParaRPr lang="es-CO"/>
          </a:p>
        </p:txBody>
      </p:sp>
      <p:sp>
        <p:nvSpPr>
          <p:cNvPr id="3" name="Marcador de pie de página 2">
            <a:extLst>
              <a:ext uri="{FF2B5EF4-FFF2-40B4-BE49-F238E27FC236}">
                <a16:creationId xmlns:a16="http://schemas.microsoft.com/office/drawing/2014/main" id="{537EF958-7EC7-985B-CCF8-F0FF3482995B}"/>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51063745-B98A-FC54-D3E7-654C4FFECCF6}"/>
              </a:ext>
            </a:extLst>
          </p:cNvPr>
          <p:cNvSpPr>
            <a:spLocks noGrp="1"/>
          </p:cNvSpPr>
          <p:nvPr>
            <p:ph type="sldNum" sz="quarter" idx="12"/>
          </p:nvPr>
        </p:nvSpPr>
        <p:spPr/>
        <p:txBody>
          <a:bodyPr/>
          <a:lstStyle/>
          <a:p>
            <a:fld id="{03CD4FFF-EB39-4DC6-B38B-EC6A75100F68}" type="slidenum">
              <a:rPr lang="es-CO" smtClean="0"/>
              <a:t>‹Nº›</a:t>
            </a:fld>
            <a:endParaRPr lang="es-CO"/>
          </a:p>
        </p:txBody>
      </p:sp>
    </p:spTree>
    <p:extLst>
      <p:ext uri="{BB962C8B-B14F-4D97-AF65-F5344CB8AC3E}">
        <p14:creationId xmlns:p14="http://schemas.microsoft.com/office/powerpoint/2010/main" val="4213730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C0FAB-D0CE-29C4-EA6D-AC1FA70CCE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D9A4AE2E-9571-5A8C-B513-B58D74CB2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E24B8F88-8989-88F9-31C8-2B551E3E8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BDCBC5A-7F34-A93C-FCB0-AA3BF05F9DB6}"/>
              </a:ext>
            </a:extLst>
          </p:cNvPr>
          <p:cNvSpPr>
            <a:spLocks noGrp="1"/>
          </p:cNvSpPr>
          <p:nvPr>
            <p:ph type="dt" sz="half" idx="10"/>
          </p:nvPr>
        </p:nvSpPr>
        <p:spPr/>
        <p:txBody>
          <a:bodyPr/>
          <a:lstStyle/>
          <a:p>
            <a:fld id="{681E2E53-8734-48D2-8F31-A72F0E03E4CA}" type="datetimeFigureOut">
              <a:rPr lang="es-CO" smtClean="0"/>
              <a:t>23/07/2024</a:t>
            </a:fld>
            <a:endParaRPr lang="es-CO"/>
          </a:p>
        </p:txBody>
      </p:sp>
      <p:sp>
        <p:nvSpPr>
          <p:cNvPr id="6" name="Marcador de pie de página 5">
            <a:extLst>
              <a:ext uri="{FF2B5EF4-FFF2-40B4-BE49-F238E27FC236}">
                <a16:creationId xmlns:a16="http://schemas.microsoft.com/office/drawing/2014/main" id="{56290464-1D65-5ED6-B85B-CAAD9BAA33A5}"/>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6BC7413-27B0-E106-351F-0AC35944A384}"/>
              </a:ext>
            </a:extLst>
          </p:cNvPr>
          <p:cNvSpPr>
            <a:spLocks noGrp="1"/>
          </p:cNvSpPr>
          <p:nvPr>
            <p:ph type="sldNum" sz="quarter" idx="12"/>
          </p:nvPr>
        </p:nvSpPr>
        <p:spPr/>
        <p:txBody>
          <a:bodyPr/>
          <a:lstStyle/>
          <a:p>
            <a:fld id="{03CD4FFF-EB39-4DC6-B38B-EC6A75100F68}" type="slidenum">
              <a:rPr lang="es-CO" smtClean="0"/>
              <a:t>‹Nº›</a:t>
            </a:fld>
            <a:endParaRPr lang="es-CO"/>
          </a:p>
        </p:txBody>
      </p:sp>
    </p:spTree>
    <p:extLst>
      <p:ext uri="{BB962C8B-B14F-4D97-AF65-F5344CB8AC3E}">
        <p14:creationId xmlns:p14="http://schemas.microsoft.com/office/powerpoint/2010/main" val="2111564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D23C3C-947B-6C76-48B9-80C35C304F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BEE31802-8D34-B934-04C3-37DB13168B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D8DF5A2-AF6B-792C-B081-A9F00240F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B2C479-52F8-C432-456F-F377E219FFAE}"/>
              </a:ext>
            </a:extLst>
          </p:cNvPr>
          <p:cNvSpPr>
            <a:spLocks noGrp="1"/>
          </p:cNvSpPr>
          <p:nvPr>
            <p:ph type="dt" sz="half" idx="10"/>
          </p:nvPr>
        </p:nvSpPr>
        <p:spPr/>
        <p:txBody>
          <a:bodyPr/>
          <a:lstStyle/>
          <a:p>
            <a:fld id="{681E2E53-8734-48D2-8F31-A72F0E03E4CA}" type="datetimeFigureOut">
              <a:rPr lang="es-CO" smtClean="0"/>
              <a:t>23/07/2024</a:t>
            </a:fld>
            <a:endParaRPr lang="es-CO"/>
          </a:p>
        </p:txBody>
      </p:sp>
      <p:sp>
        <p:nvSpPr>
          <p:cNvPr id="6" name="Marcador de pie de página 5">
            <a:extLst>
              <a:ext uri="{FF2B5EF4-FFF2-40B4-BE49-F238E27FC236}">
                <a16:creationId xmlns:a16="http://schemas.microsoft.com/office/drawing/2014/main" id="{00F20FBB-A24F-3359-D1E3-49C704B5DACE}"/>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C710E34-71B0-136E-F8AF-69B2C946A3AA}"/>
              </a:ext>
            </a:extLst>
          </p:cNvPr>
          <p:cNvSpPr>
            <a:spLocks noGrp="1"/>
          </p:cNvSpPr>
          <p:nvPr>
            <p:ph type="sldNum" sz="quarter" idx="12"/>
          </p:nvPr>
        </p:nvSpPr>
        <p:spPr/>
        <p:txBody>
          <a:bodyPr/>
          <a:lstStyle/>
          <a:p>
            <a:fld id="{03CD4FFF-EB39-4DC6-B38B-EC6A75100F68}" type="slidenum">
              <a:rPr lang="es-CO" smtClean="0"/>
              <a:t>‹Nº›</a:t>
            </a:fld>
            <a:endParaRPr lang="es-CO"/>
          </a:p>
        </p:txBody>
      </p:sp>
    </p:spTree>
    <p:extLst>
      <p:ext uri="{BB962C8B-B14F-4D97-AF65-F5344CB8AC3E}">
        <p14:creationId xmlns:p14="http://schemas.microsoft.com/office/powerpoint/2010/main" val="1111210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E4D6D13-D669-E424-09D6-E90306CFC1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8FC659B-0E7F-3758-A131-BCD1F597A4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7F61EFF-1575-F049-6C76-ACDB038A62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1E2E53-8734-48D2-8F31-A72F0E03E4CA}" type="datetimeFigureOut">
              <a:rPr lang="es-CO" smtClean="0"/>
              <a:t>23/07/2024</a:t>
            </a:fld>
            <a:endParaRPr lang="es-CO"/>
          </a:p>
        </p:txBody>
      </p:sp>
      <p:sp>
        <p:nvSpPr>
          <p:cNvPr id="5" name="Marcador de pie de página 4">
            <a:extLst>
              <a:ext uri="{FF2B5EF4-FFF2-40B4-BE49-F238E27FC236}">
                <a16:creationId xmlns:a16="http://schemas.microsoft.com/office/drawing/2014/main" id="{9FE97DDF-F6DB-0673-A23F-05C265A90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CO"/>
          </a:p>
        </p:txBody>
      </p:sp>
      <p:sp>
        <p:nvSpPr>
          <p:cNvPr id="6" name="Marcador de número de diapositiva 5">
            <a:extLst>
              <a:ext uri="{FF2B5EF4-FFF2-40B4-BE49-F238E27FC236}">
                <a16:creationId xmlns:a16="http://schemas.microsoft.com/office/drawing/2014/main" id="{E5182108-8501-B2BE-4D33-455F736534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CD4FFF-EB39-4DC6-B38B-EC6A75100F68}" type="slidenum">
              <a:rPr lang="es-CO" smtClean="0"/>
              <a:t>‹Nº›</a:t>
            </a:fld>
            <a:endParaRPr lang="es-CO"/>
          </a:p>
        </p:txBody>
      </p:sp>
    </p:spTree>
    <p:extLst>
      <p:ext uri="{BB962C8B-B14F-4D97-AF65-F5344CB8AC3E}">
        <p14:creationId xmlns:p14="http://schemas.microsoft.com/office/powerpoint/2010/main" val="2105612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ris.who.int/bitstream/handle/10665/69830/WHO_IER_CSDH_08.1_spa.pdf?sequence=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ris.who.int/bitstream/handle/10665/69830/WHO_IER_CSDH_08.1_spa.pdf?sequence=1"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ris.who.int/bitstream/handle/10665/69830/WHO_IER_CSDH_08.1_spa.pdf?sequence=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ris.who.int/bitstream/handle/10665/69830/WHO_IER_CSDH_08.1_spa.pdf?sequence=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minsalud.gov.co/Paginas/66-porciento-de-colombianos-declara-haber-enfrentado-algun-problema-de-salud-mental.aspx"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s://www.who.int/es"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insalud.gov.co/Paginas/66-porciento-de-colombianos-declara-haber-enfrentado-algun-problema-de-salud-mental.aspx"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who.int/es/news-room/fact-sheets/detail/mental-health-at-work"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who.int/es/news-room/fact-sheets/detail/mental-health-at-work"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hyperlink" Target="https://www.mintrabajo.gov.co/prensa/comunicados/2019/julio/bienestar-y-salud-mental-un-compromiso-de-mintrabajo-y-el-sector-public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hyperlink" Target="https://iris.who.int/bitstream/handle/10665/357847/9789240050181-spa.pdf?sequence=1"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iris.who.int/bitstream/handle/10665/357847/9789240050181-spa.pdf?sequence=1"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iris.who.int/bitstream/handle/10665/357847/9789240050181-spa.pdf?sequence=1"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hyperlink" Target="https://doi.org/10.1186/s12913-022-07702-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insalud.gov.co/sites/rid/Lists/BibliotecaDigital/RIDE/VS/PP/politica-nacional-salud-mental.pdf"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hyperlink" Target="https://minsalud.gov.co/sites/rid/Lists/BibliotecaDigital/RIDE/VS/PP/politica-nacional-salud-mental.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186/s12913-022-07702-2"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3325/cmj.2017.58.431"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ris.who.int/bitstream/handle/10665/356118/9789240051966-spa.pdf?sequence=1"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iris.who.int/bitstream/handle/10665/356118/9789240051966-spa.pdf?sequence=1"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D7F474D-A6CC-F3ED-72C5-C75AA9D27E07}"/>
              </a:ext>
            </a:extLst>
          </p:cNvPr>
          <p:cNvSpPr txBox="1"/>
          <p:nvPr/>
        </p:nvSpPr>
        <p:spPr>
          <a:xfrm>
            <a:off x="796413" y="1633197"/>
            <a:ext cx="8386916" cy="3416320"/>
          </a:xfrm>
          <a:prstGeom prst="rect">
            <a:avLst/>
          </a:prstGeom>
          <a:noFill/>
        </p:spPr>
        <p:txBody>
          <a:bodyPr wrap="square" rtlCol="0">
            <a:spAutoFit/>
          </a:bodyPr>
          <a:lstStyle/>
          <a:p>
            <a:pPr algn="ctr"/>
            <a:r>
              <a:rPr lang="es-ES" sz="72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rPr>
              <a:t>Determinantes sociales de la salud mental</a:t>
            </a:r>
            <a:endParaRPr lang="es-CO" sz="72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endParaRPr>
          </a:p>
        </p:txBody>
      </p:sp>
      <p:sp>
        <p:nvSpPr>
          <p:cNvPr id="6" name="CuadroTexto 5">
            <a:extLst>
              <a:ext uri="{FF2B5EF4-FFF2-40B4-BE49-F238E27FC236}">
                <a16:creationId xmlns:a16="http://schemas.microsoft.com/office/drawing/2014/main" id="{E8E55008-201E-E41F-8449-EA1D523A8F46}"/>
              </a:ext>
            </a:extLst>
          </p:cNvPr>
          <p:cNvSpPr txBox="1"/>
          <p:nvPr/>
        </p:nvSpPr>
        <p:spPr>
          <a:xfrm>
            <a:off x="2162943" y="5364935"/>
            <a:ext cx="4744065" cy="1323439"/>
          </a:xfrm>
          <a:prstGeom prst="rect">
            <a:avLst/>
          </a:prstGeom>
          <a:noFill/>
        </p:spPr>
        <p:txBody>
          <a:bodyPr wrap="square" rtlCol="0">
            <a:spAutoFit/>
          </a:bodyPr>
          <a:lstStyle/>
          <a:p>
            <a:r>
              <a:rPr lang="es-ES" sz="2000" dirty="0">
                <a:latin typeface="Bahnschrift SemiLight SemiConde" panose="020B0502040204020203" pitchFamily="34" charset="0"/>
              </a:rPr>
              <a:t>Carlos Eduardo Rivera Molano</a:t>
            </a:r>
          </a:p>
          <a:p>
            <a:r>
              <a:rPr lang="es-ES" sz="2000" dirty="0">
                <a:latin typeface="Bahnschrift SemiLight SemiConde" panose="020B0502040204020203" pitchFamily="34" charset="0"/>
              </a:rPr>
              <a:t>Docente </a:t>
            </a:r>
            <a:r>
              <a:rPr lang="es-ES" sz="2000" dirty="0" err="1">
                <a:latin typeface="Bahnschrift SemiLight SemiConde" panose="020B0502040204020203" pitchFamily="34" charset="0"/>
              </a:rPr>
              <a:t>GSST</a:t>
            </a:r>
            <a:r>
              <a:rPr lang="es-ES" sz="2000" dirty="0">
                <a:latin typeface="Bahnschrift SemiLight SemiConde" panose="020B0502040204020203" pitchFamily="34" charset="0"/>
              </a:rPr>
              <a:t> – Universidad de Manizales</a:t>
            </a:r>
          </a:p>
          <a:p>
            <a:r>
              <a:rPr lang="es-ES" sz="2000" dirty="0" err="1">
                <a:latin typeface="Bahnschrift SemiLight SemiConde" panose="020B0502040204020203" pitchFamily="34" charset="0"/>
              </a:rPr>
              <a:t>COSESST</a:t>
            </a:r>
            <a:r>
              <a:rPr lang="es-ES" sz="2000" dirty="0">
                <a:latin typeface="Bahnschrift SemiLight SemiConde" panose="020B0502040204020203" pitchFamily="34" charset="0"/>
              </a:rPr>
              <a:t> - Caldas</a:t>
            </a:r>
          </a:p>
          <a:p>
            <a:r>
              <a:rPr lang="es-ES" sz="2000" dirty="0">
                <a:latin typeface="Bahnschrift SemiLight SemiConde" panose="020B0502040204020203" pitchFamily="34" charset="0"/>
              </a:rPr>
              <a:t>24jul2024</a:t>
            </a:r>
            <a:endParaRPr lang="es-CO" sz="2000" dirty="0">
              <a:latin typeface="Bahnschrift SemiLight SemiConde" panose="020B0502040204020203" pitchFamily="34" charset="0"/>
            </a:endParaRPr>
          </a:p>
        </p:txBody>
      </p:sp>
      <p:pic>
        <p:nvPicPr>
          <p:cNvPr id="7" name="Imagen 6">
            <a:extLst>
              <a:ext uri="{FF2B5EF4-FFF2-40B4-BE49-F238E27FC236}">
                <a16:creationId xmlns:a16="http://schemas.microsoft.com/office/drawing/2014/main" id="{EFF03ADD-D9AC-C4F9-4A3E-5CFD965A802D}"/>
              </a:ext>
            </a:extLst>
          </p:cNvPr>
          <p:cNvPicPr>
            <a:picLocks noChangeAspect="1"/>
          </p:cNvPicPr>
          <p:nvPr/>
        </p:nvPicPr>
        <p:blipFill>
          <a:blip r:embed="rId3"/>
          <a:stretch>
            <a:fillRect/>
          </a:stretch>
        </p:blipFill>
        <p:spPr>
          <a:xfrm>
            <a:off x="796413" y="5343390"/>
            <a:ext cx="1366530" cy="1366530"/>
          </a:xfrm>
          <a:prstGeom prst="rect">
            <a:avLst/>
          </a:prstGeom>
        </p:spPr>
      </p:pic>
    </p:spTree>
    <p:extLst>
      <p:ext uri="{BB962C8B-B14F-4D97-AF65-F5344CB8AC3E}">
        <p14:creationId xmlns:p14="http://schemas.microsoft.com/office/powerpoint/2010/main" val="234507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D7F474D-A6CC-F3ED-72C5-C75AA9D27E07}"/>
              </a:ext>
            </a:extLst>
          </p:cNvPr>
          <p:cNvSpPr txBox="1"/>
          <p:nvPr/>
        </p:nvSpPr>
        <p:spPr>
          <a:xfrm>
            <a:off x="629263" y="4326840"/>
            <a:ext cx="8544232" cy="2123658"/>
          </a:xfrm>
          <a:prstGeom prst="rect">
            <a:avLst/>
          </a:prstGeom>
          <a:noFill/>
        </p:spPr>
        <p:txBody>
          <a:bodyPr wrap="square" rtlCol="0">
            <a:spAutoFit/>
          </a:bodyPr>
          <a:lstStyle/>
          <a:p>
            <a:pPr algn="ctr"/>
            <a:r>
              <a:rPr lang="es-ES" sz="66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rPr>
              <a:t>¿Qué son los determinantes sociales?</a:t>
            </a:r>
            <a:endParaRPr lang="es-CO" sz="66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endParaRPr>
          </a:p>
        </p:txBody>
      </p:sp>
      <p:pic>
        <p:nvPicPr>
          <p:cNvPr id="2" name="Imagen 1">
            <a:extLst>
              <a:ext uri="{FF2B5EF4-FFF2-40B4-BE49-F238E27FC236}">
                <a16:creationId xmlns:a16="http://schemas.microsoft.com/office/drawing/2014/main" id="{AFF1F727-FF6F-4885-F5E3-0033A8558ED0}"/>
              </a:ext>
            </a:extLst>
          </p:cNvPr>
          <p:cNvPicPr>
            <a:picLocks noChangeAspect="1"/>
          </p:cNvPicPr>
          <p:nvPr/>
        </p:nvPicPr>
        <p:blipFill>
          <a:blip r:embed="rId3"/>
          <a:stretch>
            <a:fillRect/>
          </a:stretch>
        </p:blipFill>
        <p:spPr>
          <a:xfrm>
            <a:off x="2648454" y="1386349"/>
            <a:ext cx="4505849" cy="2805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4696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9E0A13C-BFA7-E078-62F3-D508A720FF90}"/>
              </a:ext>
            </a:extLst>
          </p:cNvPr>
          <p:cNvSpPr txBox="1"/>
          <p:nvPr/>
        </p:nvSpPr>
        <p:spPr>
          <a:xfrm>
            <a:off x="4640827" y="5564057"/>
            <a:ext cx="4866968" cy="1200329"/>
          </a:xfrm>
          <a:prstGeom prst="rect">
            <a:avLst/>
          </a:prstGeom>
          <a:noFill/>
        </p:spPr>
        <p:txBody>
          <a:bodyPr wrap="square" rtlCol="0">
            <a:spAutoFit/>
          </a:bodyPr>
          <a:lstStyle/>
          <a:p>
            <a:pPr algn="just"/>
            <a:r>
              <a:rPr lang="es-ES" sz="1200" dirty="0">
                <a:latin typeface="Bahnschrift SemiLight SemiConde" panose="020B0502040204020203" pitchFamily="34" charset="0"/>
              </a:rPr>
              <a:t>Organización mundial de la salud. Comisión sobre determinantes sociales de la salud. Subsanar las desigualdades en una generación. Alcanzar la equidad sanitaria actuando sobre los determinantes sociales de la salud. 2009. Disponible en: </a:t>
            </a:r>
            <a:r>
              <a:rPr lang="es-ES" sz="1200" dirty="0">
                <a:latin typeface="Bahnschrift SemiLight SemiConde" panose="020B0502040204020203" pitchFamily="34" charset="0"/>
                <a:hlinkClick r:id="rId3"/>
              </a:rPr>
              <a:t>https://iris.who.int/bitstream/handle/10665/69830/WHO_IER_CSDH_08.1_spa.pdf?sequence=1</a:t>
            </a:r>
            <a:r>
              <a:rPr lang="es-ES" sz="1200" dirty="0">
                <a:latin typeface="Bahnschrift SemiLight SemiConde" panose="020B0502040204020203" pitchFamily="34" charset="0"/>
              </a:rPr>
              <a:t> </a:t>
            </a:r>
          </a:p>
        </p:txBody>
      </p:sp>
      <p:sp>
        <p:nvSpPr>
          <p:cNvPr id="3" name="Título 1">
            <a:extLst>
              <a:ext uri="{FF2B5EF4-FFF2-40B4-BE49-F238E27FC236}">
                <a16:creationId xmlns:a16="http://schemas.microsoft.com/office/drawing/2014/main" id="{CC459DF6-FD3E-F0A6-144A-B8C0FCF692A6}"/>
              </a:ext>
            </a:extLst>
          </p:cNvPr>
          <p:cNvSpPr txBox="1">
            <a:spLocks/>
          </p:cNvSpPr>
          <p:nvPr/>
        </p:nvSpPr>
        <p:spPr>
          <a:xfrm>
            <a:off x="8259095" y="2277626"/>
            <a:ext cx="3332163" cy="2235661"/>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CO" sz="36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mn-ea"/>
                <a:cs typeface="+mn-cs"/>
              </a:rPr>
              <a:t>Determinantes Sociales de la Salud</a:t>
            </a:r>
          </a:p>
          <a:p>
            <a:pPr>
              <a:lnSpc>
                <a:spcPct val="100000"/>
              </a:lnSpc>
              <a:spcAft>
                <a:spcPts val="600"/>
              </a:spcAft>
              <a:buClr>
                <a:schemeClr val="accent5"/>
              </a:buClr>
            </a:pPr>
            <a:r>
              <a:rPr lang="es-CO" sz="28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mn-ea"/>
                <a:cs typeface="+mn-cs"/>
              </a:rPr>
              <a:t>(OMS)</a:t>
            </a:r>
            <a:endParaRPr lang="es-CO" sz="2800" baseline="30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mn-ea"/>
              <a:cs typeface="+mn-cs"/>
            </a:endParaRPr>
          </a:p>
        </p:txBody>
      </p:sp>
      <p:sp>
        <p:nvSpPr>
          <p:cNvPr id="4" name="Título 1">
            <a:extLst>
              <a:ext uri="{FF2B5EF4-FFF2-40B4-BE49-F238E27FC236}">
                <a16:creationId xmlns:a16="http://schemas.microsoft.com/office/drawing/2014/main" id="{7157C79D-5010-FB69-BEFE-F3975ECB2513}"/>
              </a:ext>
            </a:extLst>
          </p:cNvPr>
          <p:cNvSpPr txBox="1">
            <a:spLocks/>
          </p:cNvSpPr>
          <p:nvPr/>
        </p:nvSpPr>
        <p:spPr>
          <a:xfrm>
            <a:off x="3223001" y="722863"/>
            <a:ext cx="3909313" cy="13421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CO" sz="3600" dirty="0">
                <a:latin typeface="Bahnschrift Light SemiCondensed" panose="020B0502040204020203" pitchFamily="34" charset="0"/>
                <a:ea typeface="+mn-ea"/>
                <a:cs typeface="+mn-cs"/>
              </a:rPr>
              <a:t>Desigualdades en salud</a:t>
            </a:r>
          </a:p>
        </p:txBody>
      </p:sp>
      <p:sp>
        <p:nvSpPr>
          <p:cNvPr id="5" name="Título 1">
            <a:extLst>
              <a:ext uri="{FF2B5EF4-FFF2-40B4-BE49-F238E27FC236}">
                <a16:creationId xmlns:a16="http://schemas.microsoft.com/office/drawing/2014/main" id="{2188F8F2-1D7D-E30F-7F78-F4A29896B738}"/>
              </a:ext>
            </a:extLst>
          </p:cNvPr>
          <p:cNvSpPr txBox="1">
            <a:spLocks/>
          </p:cNvSpPr>
          <p:nvPr/>
        </p:nvSpPr>
        <p:spPr>
          <a:xfrm>
            <a:off x="3877835" y="2375846"/>
            <a:ext cx="2910347" cy="13421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CO" sz="3600" dirty="0">
                <a:solidFill>
                  <a:srgbClr val="7030A0"/>
                </a:solidFill>
                <a:latin typeface="Bahnschrift Light SemiCondensed" panose="020B0502040204020203" pitchFamily="34" charset="0"/>
                <a:ea typeface="+mn-ea"/>
                <a:cs typeface="+mn-cs"/>
              </a:rPr>
              <a:t>Esperanza de vida 2009</a:t>
            </a:r>
          </a:p>
        </p:txBody>
      </p:sp>
      <p:sp>
        <p:nvSpPr>
          <p:cNvPr id="6" name="Título 1">
            <a:extLst>
              <a:ext uri="{FF2B5EF4-FFF2-40B4-BE49-F238E27FC236}">
                <a16:creationId xmlns:a16="http://schemas.microsoft.com/office/drawing/2014/main" id="{97879D84-8BDB-058A-D629-031BC368F16A}"/>
              </a:ext>
            </a:extLst>
          </p:cNvPr>
          <p:cNvSpPr txBox="1">
            <a:spLocks/>
          </p:cNvSpPr>
          <p:nvPr/>
        </p:nvSpPr>
        <p:spPr>
          <a:xfrm>
            <a:off x="5387091" y="3777278"/>
            <a:ext cx="1830762" cy="12003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CO" sz="3600" dirty="0">
                <a:solidFill>
                  <a:srgbClr val="7030A0"/>
                </a:solidFill>
                <a:latin typeface="Bahnschrift Light SemiCondensed" panose="020B0502040204020203" pitchFamily="34" charset="0"/>
                <a:ea typeface="+mn-ea"/>
                <a:cs typeface="+mn-cs"/>
              </a:rPr>
              <a:t>Suecia &gt; 80 años</a:t>
            </a:r>
          </a:p>
        </p:txBody>
      </p:sp>
      <p:sp>
        <p:nvSpPr>
          <p:cNvPr id="7" name="Título 1">
            <a:extLst>
              <a:ext uri="{FF2B5EF4-FFF2-40B4-BE49-F238E27FC236}">
                <a16:creationId xmlns:a16="http://schemas.microsoft.com/office/drawing/2014/main" id="{C63EB188-EC52-B95A-8E4C-DCAE2D1FE88C}"/>
              </a:ext>
            </a:extLst>
          </p:cNvPr>
          <p:cNvSpPr txBox="1">
            <a:spLocks/>
          </p:cNvSpPr>
          <p:nvPr/>
        </p:nvSpPr>
        <p:spPr>
          <a:xfrm>
            <a:off x="3346896" y="3777278"/>
            <a:ext cx="1830762" cy="1200329"/>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CO" sz="3600" dirty="0">
                <a:solidFill>
                  <a:srgbClr val="7030A0"/>
                </a:solidFill>
                <a:latin typeface="Bahnschrift Light SemiCondensed" panose="020B0502040204020203" pitchFamily="34" charset="0"/>
                <a:ea typeface="+mn-ea"/>
                <a:cs typeface="+mn-cs"/>
              </a:rPr>
              <a:t>India 63 años</a:t>
            </a:r>
          </a:p>
        </p:txBody>
      </p:sp>
      <p:sp>
        <p:nvSpPr>
          <p:cNvPr id="8" name="Rectángulo: esquinas redondeadas 7">
            <a:extLst>
              <a:ext uri="{FF2B5EF4-FFF2-40B4-BE49-F238E27FC236}">
                <a16:creationId xmlns:a16="http://schemas.microsoft.com/office/drawing/2014/main" id="{0D025556-1B45-1B1C-7FCB-04DFB5291826}"/>
              </a:ext>
            </a:extLst>
          </p:cNvPr>
          <p:cNvSpPr/>
          <p:nvPr/>
        </p:nvSpPr>
        <p:spPr>
          <a:xfrm>
            <a:off x="3061758" y="2188369"/>
            <a:ext cx="4542503" cy="2908473"/>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Flecha: doblada 8">
            <a:extLst>
              <a:ext uri="{FF2B5EF4-FFF2-40B4-BE49-F238E27FC236}">
                <a16:creationId xmlns:a16="http://schemas.microsoft.com/office/drawing/2014/main" id="{C60F374E-0A02-AF3D-AD28-CCDAF78A4CF3}"/>
              </a:ext>
            </a:extLst>
          </p:cNvPr>
          <p:cNvSpPr/>
          <p:nvPr/>
        </p:nvSpPr>
        <p:spPr>
          <a:xfrm rot="5400000">
            <a:off x="8051883" y="189502"/>
            <a:ext cx="1032387" cy="3022934"/>
          </a:xfrm>
          <a:prstGeom prst="ben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Tree>
    <p:extLst>
      <p:ext uri="{BB962C8B-B14F-4D97-AF65-F5344CB8AC3E}">
        <p14:creationId xmlns:p14="http://schemas.microsoft.com/office/powerpoint/2010/main" val="196285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AD16C2-0220-D731-5481-498447BEC1A0}"/>
              </a:ext>
            </a:extLst>
          </p:cNvPr>
          <p:cNvSpPr txBox="1">
            <a:spLocks/>
          </p:cNvSpPr>
          <p:nvPr/>
        </p:nvSpPr>
        <p:spPr>
          <a:xfrm>
            <a:off x="5978012" y="1564167"/>
            <a:ext cx="1987398" cy="158319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CO" sz="3200" dirty="0">
                <a:solidFill>
                  <a:srgbClr val="7030A0"/>
                </a:solidFill>
                <a:latin typeface="Bahnschrift Light SemiCondensed" panose="020B0502040204020203" pitchFamily="34" charset="0"/>
                <a:ea typeface="+mn-ea"/>
                <a:cs typeface="+mn-cs"/>
              </a:rPr>
              <a:t>Esperanza de vida 2023</a:t>
            </a:r>
          </a:p>
        </p:txBody>
      </p:sp>
      <p:sp>
        <p:nvSpPr>
          <p:cNvPr id="3" name="Título 1">
            <a:extLst>
              <a:ext uri="{FF2B5EF4-FFF2-40B4-BE49-F238E27FC236}">
                <a16:creationId xmlns:a16="http://schemas.microsoft.com/office/drawing/2014/main" id="{919C0671-22E8-B5AD-FA6B-DEA0FFAE338C}"/>
              </a:ext>
            </a:extLst>
          </p:cNvPr>
          <p:cNvSpPr txBox="1">
            <a:spLocks/>
          </p:cNvSpPr>
          <p:nvPr/>
        </p:nvSpPr>
        <p:spPr>
          <a:xfrm>
            <a:off x="8086748" y="1544590"/>
            <a:ext cx="3233384" cy="82375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CO" sz="4000" dirty="0">
                <a:solidFill>
                  <a:srgbClr val="7030A0"/>
                </a:solidFill>
                <a:latin typeface="Bahnschrift Light SemiCondensed" panose="020B0502040204020203" pitchFamily="34" charset="0"/>
                <a:ea typeface="+mn-ea"/>
                <a:cs typeface="+mn-cs"/>
              </a:rPr>
              <a:t>Suecia 83 años</a:t>
            </a:r>
          </a:p>
        </p:txBody>
      </p:sp>
      <p:sp>
        <p:nvSpPr>
          <p:cNvPr id="4" name="Título 1">
            <a:extLst>
              <a:ext uri="{FF2B5EF4-FFF2-40B4-BE49-F238E27FC236}">
                <a16:creationId xmlns:a16="http://schemas.microsoft.com/office/drawing/2014/main" id="{03983FAA-FD6F-B07C-D8FA-647D04235F60}"/>
              </a:ext>
            </a:extLst>
          </p:cNvPr>
          <p:cNvSpPr txBox="1">
            <a:spLocks/>
          </p:cNvSpPr>
          <p:nvPr/>
        </p:nvSpPr>
        <p:spPr>
          <a:xfrm>
            <a:off x="8086748" y="2323603"/>
            <a:ext cx="3233384" cy="82375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CO" sz="4000" dirty="0">
                <a:solidFill>
                  <a:srgbClr val="7030A0"/>
                </a:solidFill>
                <a:latin typeface="Bahnschrift Light SemiCondensed" panose="020B0502040204020203" pitchFamily="34" charset="0"/>
                <a:ea typeface="+mn-ea"/>
                <a:cs typeface="+mn-cs"/>
              </a:rPr>
              <a:t>India 71 años</a:t>
            </a:r>
          </a:p>
        </p:txBody>
      </p:sp>
      <p:sp>
        <p:nvSpPr>
          <p:cNvPr id="5" name="Rectángulo: esquinas redondeadas 4">
            <a:extLst>
              <a:ext uri="{FF2B5EF4-FFF2-40B4-BE49-F238E27FC236}">
                <a16:creationId xmlns:a16="http://schemas.microsoft.com/office/drawing/2014/main" id="{C97C5968-D324-5317-F56C-74A872C3D04E}"/>
              </a:ext>
            </a:extLst>
          </p:cNvPr>
          <p:cNvSpPr/>
          <p:nvPr/>
        </p:nvSpPr>
        <p:spPr>
          <a:xfrm>
            <a:off x="5781367" y="1465544"/>
            <a:ext cx="5742039" cy="179385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800"/>
          </a:p>
        </p:txBody>
      </p:sp>
      <p:sp>
        <p:nvSpPr>
          <p:cNvPr id="6" name="Título 1">
            <a:extLst>
              <a:ext uri="{FF2B5EF4-FFF2-40B4-BE49-F238E27FC236}">
                <a16:creationId xmlns:a16="http://schemas.microsoft.com/office/drawing/2014/main" id="{64321EDE-AAD1-05D0-CF07-B052426E2120}"/>
              </a:ext>
            </a:extLst>
          </p:cNvPr>
          <p:cNvSpPr txBox="1">
            <a:spLocks/>
          </p:cNvSpPr>
          <p:nvPr/>
        </p:nvSpPr>
        <p:spPr>
          <a:xfrm>
            <a:off x="3805085" y="3762480"/>
            <a:ext cx="6993938" cy="74469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CO" sz="4000" dirty="0">
                <a:solidFill>
                  <a:srgbClr val="7030A0"/>
                </a:solidFill>
                <a:latin typeface="Bahnschrift Light SemiCondensed" panose="020B0502040204020203" pitchFamily="34" charset="0"/>
                <a:ea typeface="+mn-ea"/>
                <a:cs typeface="+mn-cs"/>
              </a:rPr>
              <a:t>Bogotá 77 años (</a:t>
            </a:r>
            <a:r>
              <a:rPr lang="es-CO" sz="3200" dirty="0">
                <a:solidFill>
                  <a:srgbClr val="7030A0"/>
                </a:solidFill>
                <a:latin typeface="Bahnschrift Light SemiCondensed" panose="020B0502040204020203" pitchFamily="34" charset="0"/>
                <a:ea typeface="+mn-ea"/>
                <a:cs typeface="+mn-cs"/>
              </a:rPr>
              <a:t>2022 hombres</a:t>
            </a:r>
            <a:r>
              <a:rPr lang="es-CO" sz="4000" dirty="0">
                <a:solidFill>
                  <a:srgbClr val="7030A0"/>
                </a:solidFill>
                <a:latin typeface="Bahnschrift Light SemiCondensed" panose="020B0502040204020203" pitchFamily="34" charset="0"/>
                <a:ea typeface="+mn-ea"/>
                <a:cs typeface="+mn-cs"/>
              </a:rPr>
              <a:t>)</a:t>
            </a:r>
          </a:p>
        </p:txBody>
      </p:sp>
      <p:sp>
        <p:nvSpPr>
          <p:cNvPr id="7" name="Título 1">
            <a:extLst>
              <a:ext uri="{FF2B5EF4-FFF2-40B4-BE49-F238E27FC236}">
                <a16:creationId xmlns:a16="http://schemas.microsoft.com/office/drawing/2014/main" id="{56A747CE-5B21-63E2-6B91-C6D0D1254BD6}"/>
              </a:ext>
            </a:extLst>
          </p:cNvPr>
          <p:cNvSpPr txBox="1">
            <a:spLocks/>
          </p:cNvSpPr>
          <p:nvPr/>
        </p:nvSpPr>
        <p:spPr>
          <a:xfrm>
            <a:off x="3805085" y="4690141"/>
            <a:ext cx="6993938" cy="74469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CO" sz="4000" dirty="0">
                <a:solidFill>
                  <a:srgbClr val="7030A0"/>
                </a:solidFill>
                <a:latin typeface="Bahnschrift Light SemiCondensed" panose="020B0502040204020203" pitchFamily="34" charset="0"/>
                <a:ea typeface="+mn-ea"/>
                <a:cs typeface="+mn-cs"/>
              </a:rPr>
              <a:t>La Albania 71 (</a:t>
            </a:r>
            <a:r>
              <a:rPr lang="es-CO" sz="3200" dirty="0">
                <a:solidFill>
                  <a:srgbClr val="7030A0"/>
                </a:solidFill>
                <a:latin typeface="Bahnschrift Light SemiCondensed" panose="020B0502040204020203" pitchFamily="34" charset="0"/>
                <a:ea typeface="+mn-ea"/>
                <a:cs typeface="+mn-cs"/>
              </a:rPr>
              <a:t>2020 hombres</a:t>
            </a:r>
            <a:r>
              <a:rPr lang="es-CO" sz="4000" dirty="0">
                <a:solidFill>
                  <a:srgbClr val="7030A0"/>
                </a:solidFill>
                <a:latin typeface="Bahnschrift Light SemiCondensed" panose="020B0502040204020203" pitchFamily="34" charset="0"/>
                <a:ea typeface="+mn-ea"/>
                <a:cs typeface="+mn-cs"/>
              </a:rPr>
              <a:t>)</a:t>
            </a:r>
          </a:p>
        </p:txBody>
      </p:sp>
      <p:sp>
        <p:nvSpPr>
          <p:cNvPr id="8" name="Rectángulo: esquinas redondeadas 7">
            <a:extLst>
              <a:ext uri="{FF2B5EF4-FFF2-40B4-BE49-F238E27FC236}">
                <a16:creationId xmlns:a16="http://schemas.microsoft.com/office/drawing/2014/main" id="{82CF31D3-5D45-9473-9D6E-F0CF41593EF5}"/>
              </a:ext>
            </a:extLst>
          </p:cNvPr>
          <p:cNvSpPr/>
          <p:nvPr/>
        </p:nvSpPr>
        <p:spPr>
          <a:xfrm>
            <a:off x="3559278" y="3598605"/>
            <a:ext cx="7443019" cy="1976285"/>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2800"/>
          </a:p>
        </p:txBody>
      </p:sp>
      <p:pic>
        <p:nvPicPr>
          <p:cNvPr id="9" name="Imagen 8">
            <a:extLst>
              <a:ext uri="{FF2B5EF4-FFF2-40B4-BE49-F238E27FC236}">
                <a16:creationId xmlns:a16="http://schemas.microsoft.com/office/drawing/2014/main" id="{B3D0C852-63CB-34E1-F8A5-7AF5DFE24C80}"/>
              </a:ext>
            </a:extLst>
          </p:cNvPr>
          <p:cNvPicPr>
            <a:picLocks noChangeAspect="1"/>
          </p:cNvPicPr>
          <p:nvPr/>
        </p:nvPicPr>
        <p:blipFill>
          <a:blip r:embed="rId3"/>
          <a:stretch>
            <a:fillRect/>
          </a:stretch>
        </p:blipFill>
        <p:spPr>
          <a:xfrm>
            <a:off x="3559278" y="985562"/>
            <a:ext cx="1816546" cy="1816546"/>
          </a:xfrm>
          <a:prstGeom prst="rect">
            <a:avLst/>
          </a:prstGeom>
        </p:spPr>
      </p:pic>
    </p:spTree>
    <p:extLst>
      <p:ext uri="{BB962C8B-B14F-4D97-AF65-F5344CB8AC3E}">
        <p14:creationId xmlns:p14="http://schemas.microsoft.com/office/powerpoint/2010/main" val="15923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p:bldP spid="7" grpId="0"/>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BEDC57-471A-0F38-4880-69357D5120F5}"/>
              </a:ext>
            </a:extLst>
          </p:cNvPr>
          <p:cNvSpPr txBox="1">
            <a:spLocks/>
          </p:cNvSpPr>
          <p:nvPr/>
        </p:nvSpPr>
        <p:spPr>
          <a:xfrm>
            <a:off x="3254478" y="688718"/>
            <a:ext cx="5299586" cy="172689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CO" sz="4800" dirty="0">
                <a:solidFill>
                  <a:srgbClr val="7030A0"/>
                </a:solidFill>
                <a:latin typeface="Bahnschrift Light SemiCondensed" panose="020B0502040204020203" pitchFamily="34" charset="0"/>
                <a:ea typeface="+mn-ea"/>
                <a:cs typeface="+mn-cs"/>
              </a:rPr>
              <a:t>Determinantes Sociales de la Salud</a:t>
            </a:r>
            <a:endParaRPr lang="es-CO" sz="4000" baseline="30000" dirty="0">
              <a:solidFill>
                <a:srgbClr val="7030A0"/>
              </a:solidFill>
              <a:latin typeface="Bahnschrift Light SemiCondensed" panose="020B0502040204020203" pitchFamily="34" charset="0"/>
              <a:ea typeface="+mn-ea"/>
              <a:cs typeface="+mn-cs"/>
            </a:endParaRPr>
          </a:p>
        </p:txBody>
      </p:sp>
      <p:sp>
        <p:nvSpPr>
          <p:cNvPr id="3" name="Título 1">
            <a:extLst>
              <a:ext uri="{FF2B5EF4-FFF2-40B4-BE49-F238E27FC236}">
                <a16:creationId xmlns:a16="http://schemas.microsoft.com/office/drawing/2014/main" id="{1473D293-F517-4453-3B7A-F53B6D512D5D}"/>
              </a:ext>
            </a:extLst>
          </p:cNvPr>
          <p:cNvSpPr txBox="1">
            <a:spLocks/>
          </p:cNvSpPr>
          <p:nvPr/>
        </p:nvSpPr>
        <p:spPr>
          <a:xfrm>
            <a:off x="3519948" y="2644876"/>
            <a:ext cx="7485301" cy="217292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CO" sz="4400" dirty="0">
                <a:latin typeface="Bahnschrift Light SemiCondensed" panose="020B0502040204020203" pitchFamily="34" charset="0"/>
                <a:ea typeface="+mn-ea"/>
                <a:cs typeface="+mn-cs"/>
              </a:rPr>
              <a:t>“(…) </a:t>
            </a:r>
            <a:r>
              <a:rPr lang="es-ES" sz="4400" dirty="0">
                <a:latin typeface="Bahnschrift Light SemiCondensed" panose="020B0502040204020203" pitchFamily="34" charset="0"/>
                <a:ea typeface="+mn-ea"/>
                <a:cs typeface="+mn-cs"/>
              </a:rPr>
              <a:t>las circunstancias en las que las personas nacen, crecen, viven, trabajan y envejecen”</a:t>
            </a:r>
            <a:endParaRPr lang="es-CO" sz="3600" baseline="30000" dirty="0">
              <a:latin typeface="Bahnschrift Light SemiCondensed" panose="020B0502040204020203" pitchFamily="34" charset="0"/>
              <a:ea typeface="+mn-ea"/>
              <a:cs typeface="+mn-cs"/>
            </a:endParaRPr>
          </a:p>
        </p:txBody>
      </p:sp>
      <p:sp>
        <p:nvSpPr>
          <p:cNvPr id="4" name="CuadroTexto 3">
            <a:extLst>
              <a:ext uri="{FF2B5EF4-FFF2-40B4-BE49-F238E27FC236}">
                <a16:creationId xmlns:a16="http://schemas.microsoft.com/office/drawing/2014/main" id="{088C7829-CD30-772A-D2FE-0066203BEA5B}"/>
              </a:ext>
            </a:extLst>
          </p:cNvPr>
          <p:cNvSpPr txBox="1"/>
          <p:nvPr/>
        </p:nvSpPr>
        <p:spPr>
          <a:xfrm>
            <a:off x="4640827" y="5564057"/>
            <a:ext cx="4866968" cy="1200329"/>
          </a:xfrm>
          <a:prstGeom prst="rect">
            <a:avLst/>
          </a:prstGeom>
          <a:noFill/>
        </p:spPr>
        <p:txBody>
          <a:bodyPr wrap="square" rtlCol="0">
            <a:spAutoFit/>
          </a:bodyPr>
          <a:lstStyle/>
          <a:p>
            <a:pPr algn="just"/>
            <a:r>
              <a:rPr lang="es-ES" sz="1200" dirty="0">
                <a:latin typeface="Bahnschrift SemiLight SemiConde" panose="020B0502040204020203" pitchFamily="34" charset="0"/>
              </a:rPr>
              <a:t>Organización mundial de la salud. Comisión sobre determinantes sociales de la salud. Subsanar las desigualdades en una generación. Alcanzar la equidad sanitaria actuando sobre los determinantes sociales de la salud. 2009. Disponible en: </a:t>
            </a:r>
            <a:r>
              <a:rPr lang="es-ES" sz="1200" dirty="0">
                <a:latin typeface="Bahnschrift SemiLight SemiConde" panose="020B0502040204020203" pitchFamily="34" charset="0"/>
                <a:hlinkClick r:id="rId3"/>
              </a:rPr>
              <a:t>https://iris.who.int/bitstream/handle/10665/69830/WHO_IER_CSDH_08.1_spa.pdf?sequence=1</a:t>
            </a:r>
            <a:r>
              <a:rPr lang="es-ES" sz="1200" dirty="0">
                <a:latin typeface="Bahnschrift SemiLight SemiConde" panose="020B0502040204020203" pitchFamily="34" charset="0"/>
              </a:rPr>
              <a:t> </a:t>
            </a:r>
          </a:p>
        </p:txBody>
      </p:sp>
      <p:pic>
        <p:nvPicPr>
          <p:cNvPr id="12290" name="Picture 2" descr="sociología ">
            <a:extLst>
              <a:ext uri="{FF2B5EF4-FFF2-40B4-BE49-F238E27FC236}">
                <a16:creationId xmlns:a16="http://schemas.microsoft.com/office/drawing/2014/main" id="{89CDC1F2-F106-6D5C-5107-D17D2C14A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7523" y="468825"/>
            <a:ext cx="1946787" cy="1946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11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4FC927A-4808-C50F-5477-0A882182CC37}"/>
              </a:ext>
            </a:extLst>
          </p:cNvPr>
          <p:cNvPicPr>
            <a:picLocks noChangeAspect="1"/>
          </p:cNvPicPr>
          <p:nvPr/>
        </p:nvPicPr>
        <p:blipFill>
          <a:blip r:embed="rId3"/>
          <a:stretch>
            <a:fillRect/>
          </a:stretch>
        </p:blipFill>
        <p:spPr>
          <a:xfrm>
            <a:off x="3094855" y="388334"/>
            <a:ext cx="8578628" cy="4960413"/>
          </a:xfrm>
          <a:prstGeom prst="rect">
            <a:avLst/>
          </a:prstGeom>
        </p:spPr>
      </p:pic>
      <p:sp>
        <p:nvSpPr>
          <p:cNvPr id="3" name="Rectángulo 2">
            <a:extLst>
              <a:ext uri="{FF2B5EF4-FFF2-40B4-BE49-F238E27FC236}">
                <a16:creationId xmlns:a16="http://schemas.microsoft.com/office/drawing/2014/main" id="{CBA21038-4D30-8B71-C093-10D845EA5FC2}"/>
              </a:ext>
            </a:extLst>
          </p:cNvPr>
          <p:cNvSpPr/>
          <p:nvPr/>
        </p:nvSpPr>
        <p:spPr>
          <a:xfrm>
            <a:off x="3094856" y="388335"/>
            <a:ext cx="3847818" cy="488501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Rectángulo 3">
            <a:extLst>
              <a:ext uri="{FF2B5EF4-FFF2-40B4-BE49-F238E27FC236}">
                <a16:creationId xmlns:a16="http://schemas.microsoft.com/office/drawing/2014/main" id="{12430D75-8DD2-1BB1-806C-4F7F8289644E}"/>
              </a:ext>
            </a:extLst>
          </p:cNvPr>
          <p:cNvSpPr/>
          <p:nvPr/>
        </p:nvSpPr>
        <p:spPr>
          <a:xfrm>
            <a:off x="6961884" y="1341509"/>
            <a:ext cx="3224336" cy="393183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Rectángulo 4">
            <a:extLst>
              <a:ext uri="{FF2B5EF4-FFF2-40B4-BE49-F238E27FC236}">
                <a16:creationId xmlns:a16="http://schemas.microsoft.com/office/drawing/2014/main" id="{75123584-D8F4-F067-9027-92D0A20198A8}"/>
              </a:ext>
            </a:extLst>
          </p:cNvPr>
          <p:cNvSpPr/>
          <p:nvPr/>
        </p:nvSpPr>
        <p:spPr>
          <a:xfrm>
            <a:off x="10205430" y="1671304"/>
            <a:ext cx="1487263" cy="149468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a16="http://schemas.microsoft.com/office/drawing/2014/main" id="{15087944-E103-F9CD-915D-0A8FB29F7A7A}"/>
              </a:ext>
            </a:extLst>
          </p:cNvPr>
          <p:cNvSpPr txBox="1"/>
          <p:nvPr/>
        </p:nvSpPr>
        <p:spPr>
          <a:xfrm>
            <a:off x="4847305" y="6029812"/>
            <a:ext cx="4542502" cy="646331"/>
          </a:xfrm>
          <a:prstGeom prst="rect">
            <a:avLst/>
          </a:prstGeom>
          <a:noFill/>
        </p:spPr>
        <p:txBody>
          <a:bodyPr wrap="square" rtlCol="0">
            <a:spAutoFit/>
          </a:bodyPr>
          <a:lstStyle/>
          <a:p>
            <a:pPr algn="just"/>
            <a:r>
              <a:rPr lang="es-ES" sz="1200" dirty="0" err="1">
                <a:latin typeface="Bahnschrift SemiLight SemiConde" panose="020B0502040204020203" pitchFamily="34" charset="0"/>
              </a:rPr>
              <a:t>Breilh</a:t>
            </a:r>
            <a:r>
              <a:rPr lang="es-ES" sz="1200" dirty="0">
                <a:latin typeface="Bahnschrift SemiLight SemiConde" panose="020B0502040204020203" pitchFamily="34" charset="0"/>
              </a:rPr>
              <a:t> J. La determinación social de la salud como herramienta de transformación hacia una nueva salud pública (salud colectiva). Rev. </a:t>
            </a:r>
            <a:r>
              <a:rPr lang="es-ES" sz="1200" dirty="0" err="1">
                <a:latin typeface="Bahnschrift SemiLight SemiConde" panose="020B0502040204020203" pitchFamily="34" charset="0"/>
              </a:rPr>
              <a:t>Fac</a:t>
            </a:r>
            <a:r>
              <a:rPr lang="es-ES" sz="1200" dirty="0">
                <a:latin typeface="Bahnschrift SemiLight SemiConde" panose="020B0502040204020203" pitchFamily="34" charset="0"/>
              </a:rPr>
              <a:t>. </a:t>
            </a:r>
            <a:r>
              <a:rPr lang="es-ES" sz="1200" dirty="0" err="1">
                <a:latin typeface="Bahnschrift SemiLight SemiConde" panose="020B0502040204020203" pitchFamily="34" charset="0"/>
              </a:rPr>
              <a:t>Nac</a:t>
            </a:r>
            <a:r>
              <a:rPr lang="es-ES" sz="1200" dirty="0">
                <a:latin typeface="Bahnschrift SemiLight SemiConde" panose="020B0502040204020203" pitchFamily="34" charset="0"/>
              </a:rPr>
              <a:t>. Salud Pública 2013; 31(</a:t>
            </a:r>
            <a:r>
              <a:rPr lang="es-ES" sz="1200" dirty="0" err="1">
                <a:latin typeface="Bahnschrift SemiLight SemiConde" panose="020B0502040204020203" pitchFamily="34" charset="0"/>
              </a:rPr>
              <a:t>supl</a:t>
            </a:r>
            <a:r>
              <a:rPr lang="es-ES" sz="1200" dirty="0">
                <a:latin typeface="Bahnschrift SemiLight SemiConde" panose="020B0502040204020203" pitchFamily="34" charset="0"/>
              </a:rPr>
              <a:t> 1): S13-S27.</a:t>
            </a:r>
          </a:p>
        </p:txBody>
      </p:sp>
    </p:spTree>
    <p:extLst>
      <p:ext uri="{BB962C8B-B14F-4D97-AF65-F5344CB8AC3E}">
        <p14:creationId xmlns:p14="http://schemas.microsoft.com/office/powerpoint/2010/main" val="32489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023700-0E7F-2FDC-7B61-24E361E12D20}"/>
              </a:ext>
            </a:extLst>
          </p:cNvPr>
          <p:cNvSpPr txBox="1">
            <a:spLocks/>
          </p:cNvSpPr>
          <p:nvPr/>
        </p:nvSpPr>
        <p:spPr>
          <a:xfrm>
            <a:off x="3849822" y="811804"/>
            <a:ext cx="3531750" cy="127952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44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mn-ea"/>
                <a:cs typeface="+mn-cs"/>
              </a:rPr>
              <a:t>Determinantes estructurales</a:t>
            </a:r>
            <a:endParaRPr lang="es-CO" sz="3600" baseline="30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mn-ea"/>
              <a:cs typeface="+mn-cs"/>
            </a:endParaRPr>
          </a:p>
        </p:txBody>
      </p:sp>
      <p:sp>
        <p:nvSpPr>
          <p:cNvPr id="3" name="Título 1">
            <a:extLst>
              <a:ext uri="{FF2B5EF4-FFF2-40B4-BE49-F238E27FC236}">
                <a16:creationId xmlns:a16="http://schemas.microsoft.com/office/drawing/2014/main" id="{682E0372-DE41-A4E5-844E-598F66663949}"/>
              </a:ext>
            </a:extLst>
          </p:cNvPr>
          <p:cNvSpPr txBox="1">
            <a:spLocks/>
          </p:cNvSpPr>
          <p:nvPr/>
        </p:nvSpPr>
        <p:spPr>
          <a:xfrm>
            <a:off x="4151431" y="2841473"/>
            <a:ext cx="6586127" cy="79641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3600" dirty="0">
                <a:latin typeface="Bahnschrift Light SemiCondensed" panose="020B0502040204020203" pitchFamily="34" charset="0"/>
                <a:ea typeface="+mn-ea"/>
                <a:cs typeface="+mn-cs"/>
              </a:rPr>
              <a:t>Contexto socioeconómico y político</a:t>
            </a:r>
            <a:endParaRPr lang="es-CO" sz="2800" baseline="30000" dirty="0">
              <a:latin typeface="Bahnschrift Light SemiCondensed" panose="020B0502040204020203" pitchFamily="34" charset="0"/>
              <a:ea typeface="+mn-ea"/>
              <a:cs typeface="+mn-cs"/>
            </a:endParaRPr>
          </a:p>
        </p:txBody>
      </p:sp>
      <p:sp>
        <p:nvSpPr>
          <p:cNvPr id="4" name="Título 1">
            <a:extLst>
              <a:ext uri="{FF2B5EF4-FFF2-40B4-BE49-F238E27FC236}">
                <a16:creationId xmlns:a16="http://schemas.microsoft.com/office/drawing/2014/main" id="{44BE95B0-80C6-7368-109E-DF8C4C4A8D77}"/>
              </a:ext>
            </a:extLst>
          </p:cNvPr>
          <p:cNvSpPr txBox="1">
            <a:spLocks/>
          </p:cNvSpPr>
          <p:nvPr/>
        </p:nvSpPr>
        <p:spPr>
          <a:xfrm>
            <a:off x="7770439" y="590469"/>
            <a:ext cx="3198677" cy="11443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3600" dirty="0">
                <a:latin typeface="Bahnschrift Light SemiCondensed" panose="020B0502040204020203" pitchFamily="34" charset="0"/>
                <a:ea typeface="+mn-ea"/>
                <a:cs typeface="+mn-cs"/>
              </a:rPr>
              <a:t>Posición socioeconómica</a:t>
            </a:r>
            <a:endParaRPr lang="es-CO" sz="2800" baseline="30000" dirty="0">
              <a:latin typeface="Bahnschrift Light SemiCondensed" panose="020B0502040204020203" pitchFamily="34" charset="0"/>
              <a:ea typeface="+mn-ea"/>
              <a:cs typeface="+mn-cs"/>
            </a:endParaRPr>
          </a:p>
        </p:txBody>
      </p:sp>
      <p:sp>
        <p:nvSpPr>
          <p:cNvPr id="5" name="Título 1">
            <a:extLst>
              <a:ext uri="{FF2B5EF4-FFF2-40B4-BE49-F238E27FC236}">
                <a16:creationId xmlns:a16="http://schemas.microsoft.com/office/drawing/2014/main" id="{7ED877C0-336A-86BC-564C-3D790597E533}"/>
              </a:ext>
            </a:extLst>
          </p:cNvPr>
          <p:cNvSpPr txBox="1">
            <a:spLocks/>
          </p:cNvSpPr>
          <p:nvPr/>
        </p:nvSpPr>
        <p:spPr>
          <a:xfrm>
            <a:off x="9128267" y="4637496"/>
            <a:ext cx="1841586" cy="65343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3200" dirty="0">
                <a:solidFill>
                  <a:srgbClr val="7030A0"/>
                </a:solidFill>
                <a:latin typeface="Bahnschrift Light SemiCondensed" panose="020B0502040204020203" pitchFamily="34" charset="0"/>
                <a:ea typeface="+mn-ea"/>
                <a:cs typeface="+mn-cs"/>
              </a:rPr>
              <a:t>Gobierno </a:t>
            </a:r>
            <a:endParaRPr lang="es-CO" sz="2400" baseline="30000" dirty="0">
              <a:solidFill>
                <a:srgbClr val="7030A0"/>
              </a:solidFill>
              <a:latin typeface="Bahnschrift Light SemiCondensed" panose="020B0502040204020203" pitchFamily="34" charset="0"/>
              <a:ea typeface="+mn-ea"/>
              <a:cs typeface="+mn-cs"/>
            </a:endParaRPr>
          </a:p>
        </p:txBody>
      </p:sp>
      <p:sp>
        <p:nvSpPr>
          <p:cNvPr id="6" name="Título 1">
            <a:extLst>
              <a:ext uri="{FF2B5EF4-FFF2-40B4-BE49-F238E27FC236}">
                <a16:creationId xmlns:a16="http://schemas.microsoft.com/office/drawing/2014/main" id="{F28B33DB-724C-6692-7603-8A06BBCF01A8}"/>
              </a:ext>
            </a:extLst>
          </p:cNvPr>
          <p:cNvSpPr txBox="1">
            <a:spLocks/>
          </p:cNvSpPr>
          <p:nvPr/>
        </p:nvSpPr>
        <p:spPr>
          <a:xfrm>
            <a:off x="4073016" y="4669408"/>
            <a:ext cx="4597069" cy="69877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3200" dirty="0">
                <a:solidFill>
                  <a:srgbClr val="7030A0"/>
                </a:solidFill>
                <a:latin typeface="Bahnschrift Light SemiCondensed" panose="020B0502040204020203" pitchFamily="34" charset="0"/>
                <a:ea typeface="+mn-ea"/>
                <a:cs typeface="+mn-cs"/>
              </a:rPr>
              <a:t>Políticas macroeconómicas </a:t>
            </a:r>
            <a:endParaRPr lang="es-CO" sz="2400" baseline="30000" dirty="0">
              <a:solidFill>
                <a:srgbClr val="7030A0"/>
              </a:solidFill>
              <a:latin typeface="Bahnschrift Light SemiCondensed" panose="020B0502040204020203" pitchFamily="34" charset="0"/>
              <a:ea typeface="+mn-ea"/>
              <a:cs typeface="+mn-cs"/>
            </a:endParaRPr>
          </a:p>
        </p:txBody>
      </p:sp>
      <p:sp>
        <p:nvSpPr>
          <p:cNvPr id="7" name="Título 1">
            <a:extLst>
              <a:ext uri="{FF2B5EF4-FFF2-40B4-BE49-F238E27FC236}">
                <a16:creationId xmlns:a16="http://schemas.microsoft.com/office/drawing/2014/main" id="{0AA22F4B-2293-DC16-6BBE-11572A39FBDC}"/>
              </a:ext>
            </a:extLst>
          </p:cNvPr>
          <p:cNvSpPr txBox="1">
            <a:spLocks/>
          </p:cNvSpPr>
          <p:nvPr/>
        </p:nvSpPr>
        <p:spPr>
          <a:xfrm>
            <a:off x="7557566" y="3910216"/>
            <a:ext cx="3271189" cy="6050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3200" dirty="0">
                <a:solidFill>
                  <a:srgbClr val="7030A0"/>
                </a:solidFill>
                <a:latin typeface="Bahnschrift Light SemiCondensed" panose="020B0502040204020203" pitchFamily="34" charset="0"/>
                <a:ea typeface="+mn-ea"/>
                <a:cs typeface="+mn-cs"/>
              </a:rPr>
              <a:t>Políticas sociales </a:t>
            </a:r>
            <a:endParaRPr lang="es-CO" sz="2400" baseline="30000" dirty="0">
              <a:solidFill>
                <a:srgbClr val="7030A0"/>
              </a:solidFill>
              <a:latin typeface="Bahnschrift Light SemiCondensed" panose="020B0502040204020203" pitchFamily="34" charset="0"/>
              <a:ea typeface="+mn-ea"/>
              <a:cs typeface="+mn-cs"/>
            </a:endParaRPr>
          </a:p>
        </p:txBody>
      </p:sp>
      <p:sp>
        <p:nvSpPr>
          <p:cNvPr id="8" name="Título 1">
            <a:extLst>
              <a:ext uri="{FF2B5EF4-FFF2-40B4-BE49-F238E27FC236}">
                <a16:creationId xmlns:a16="http://schemas.microsoft.com/office/drawing/2014/main" id="{4ECCF0DA-543C-9493-338E-9E86018DFB02}"/>
              </a:ext>
            </a:extLst>
          </p:cNvPr>
          <p:cNvSpPr txBox="1">
            <a:spLocks/>
          </p:cNvSpPr>
          <p:nvPr/>
        </p:nvSpPr>
        <p:spPr>
          <a:xfrm>
            <a:off x="4286377" y="3928104"/>
            <a:ext cx="3271189" cy="60509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3200" dirty="0">
                <a:solidFill>
                  <a:srgbClr val="7030A0"/>
                </a:solidFill>
                <a:latin typeface="Bahnschrift Light SemiCondensed" panose="020B0502040204020203" pitchFamily="34" charset="0"/>
                <a:ea typeface="+mn-ea"/>
                <a:cs typeface="+mn-cs"/>
              </a:rPr>
              <a:t>Políticas públicas </a:t>
            </a:r>
            <a:endParaRPr lang="es-CO" sz="2400" baseline="30000" dirty="0">
              <a:solidFill>
                <a:srgbClr val="7030A0"/>
              </a:solidFill>
              <a:latin typeface="Bahnschrift Light SemiCondensed" panose="020B0502040204020203" pitchFamily="34" charset="0"/>
              <a:ea typeface="+mn-ea"/>
              <a:cs typeface="+mn-cs"/>
            </a:endParaRPr>
          </a:p>
        </p:txBody>
      </p:sp>
      <p:sp>
        <p:nvSpPr>
          <p:cNvPr id="9" name="Título 1">
            <a:extLst>
              <a:ext uri="{FF2B5EF4-FFF2-40B4-BE49-F238E27FC236}">
                <a16:creationId xmlns:a16="http://schemas.microsoft.com/office/drawing/2014/main" id="{55A8B0B7-BDC3-BB5F-2715-302466BC2488}"/>
              </a:ext>
            </a:extLst>
          </p:cNvPr>
          <p:cNvSpPr txBox="1">
            <a:spLocks/>
          </p:cNvSpPr>
          <p:nvPr/>
        </p:nvSpPr>
        <p:spPr>
          <a:xfrm>
            <a:off x="8217059" y="1773852"/>
            <a:ext cx="2270274" cy="68730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3200" dirty="0">
                <a:solidFill>
                  <a:srgbClr val="7030A0"/>
                </a:solidFill>
                <a:latin typeface="Bahnschrift Light SemiCondensed" panose="020B0502040204020203" pitchFamily="34" charset="0"/>
                <a:ea typeface="+mn-ea"/>
                <a:cs typeface="+mn-cs"/>
              </a:rPr>
              <a:t>Ocupación</a:t>
            </a:r>
            <a:endParaRPr lang="es-CO" sz="2400" baseline="30000" dirty="0">
              <a:solidFill>
                <a:srgbClr val="7030A0"/>
              </a:solidFill>
              <a:latin typeface="Bahnschrift Light SemiCondensed" panose="020B0502040204020203" pitchFamily="34" charset="0"/>
              <a:ea typeface="+mn-ea"/>
              <a:cs typeface="+mn-cs"/>
            </a:endParaRPr>
          </a:p>
        </p:txBody>
      </p:sp>
      <p:sp>
        <p:nvSpPr>
          <p:cNvPr id="10" name="Rectángulo: esquinas redondeadas 9">
            <a:extLst>
              <a:ext uri="{FF2B5EF4-FFF2-40B4-BE49-F238E27FC236}">
                <a16:creationId xmlns:a16="http://schemas.microsoft.com/office/drawing/2014/main" id="{B1D7B4EB-E6C1-9D37-92FB-1C6520E6E03C}"/>
              </a:ext>
            </a:extLst>
          </p:cNvPr>
          <p:cNvSpPr/>
          <p:nvPr/>
        </p:nvSpPr>
        <p:spPr>
          <a:xfrm>
            <a:off x="3460955" y="442452"/>
            <a:ext cx="7967081" cy="5141605"/>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79785F3A-C927-9CA4-448E-45897E3F84AE}"/>
              </a:ext>
            </a:extLst>
          </p:cNvPr>
          <p:cNvSpPr txBox="1"/>
          <p:nvPr/>
        </p:nvSpPr>
        <p:spPr>
          <a:xfrm>
            <a:off x="4847305" y="6029812"/>
            <a:ext cx="4542502" cy="646331"/>
          </a:xfrm>
          <a:prstGeom prst="rect">
            <a:avLst/>
          </a:prstGeom>
          <a:noFill/>
        </p:spPr>
        <p:txBody>
          <a:bodyPr wrap="square" rtlCol="0">
            <a:spAutoFit/>
          </a:bodyPr>
          <a:lstStyle/>
          <a:p>
            <a:pPr algn="just"/>
            <a:r>
              <a:rPr lang="es-ES" sz="1200" dirty="0" err="1">
                <a:latin typeface="Bahnschrift SemiLight SemiConde" panose="020B0502040204020203" pitchFamily="34" charset="0"/>
              </a:rPr>
              <a:t>Breilh</a:t>
            </a:r>
            <a:r>
              <a:rPr lang="es-ES" sz="1200" dirty="0">
                <a:latin typeface="Bahnschrift SemiLight SemiConde" panose="020B0502040204020203" pitchFamily="34" charset="0"/>
              </a:rPr>
              <a:t> J. La determinación social de la salud como herramienta de transformación hacia una nueva salud pública (salud colectiva). Rev. </a:t>
            </a:r>
            <a:r>
              <a:rPr lang="es-ES" sz="1200" dirty="0" err="1">
                <a:latin typeface="Bahnschrift SemiLight SemiConde" panose="020B0502040204020203" pitchFamily="34" charset="0"/>
              </a:rPr>
              <a:t>Fac</a:t>
            </a:r>
            <a:r>
              <a:rPr lang="es-ES" sz="1200" dirty="0">
                <a:latin typeface="Bahnschrift SemiLight SemiConde" panose="020B0502040204020203" pitchFamily="34" charset="0"/>
              </a:rPr>
              <a:t>. </a:t>
            </a:r>
            <a:r>
              <a:rPr lang="es-ES" sz="1200" dirty="0" err="1">
                <a:latin typeface="Bahnschrift SemiLight SemiConde" panose="020B0502040204020203" pitchFamily="34" charset="0"/>
              </a:rPr>
              <a:t>Nac</a:t>
            </a:r>
            <a:r>
              <a:rPr lang="es-ES" sz="1200" dirty="0">
                <a:latin typeface="Bahnschrift SemiLight SemiConde" panose="020B0502040204020203" pitchFamily="34" charset="0"/>
              </a:rPr>
              <a:t>. Salud Pública 2013; 31(</a:t>
            </a:r>
            <a:r>
              <a:rPr lang="es-ES" sz="1200" dirty="0" err="1">
                <a:latin typeface="Bahnschrift SemiLight SemiConde" panose="020B0502040204020203" pitchFamily="34" charset="0"/>
              </a:rPr>
              <a:t>supl</a:t>
            </a:r>
            <a:r>
              <a:rPr lang="es-ES" sz="1200" dirty="0">
                <a:latin typeface="Bahnschrift SemiLight SemiConde" panose="020B0502040204020203" pitchFamily="34" charset="0"/>
              </a:rPr>
              <a:t> 1): S13-S27.</a:t>
            </a:r>
          </a:p>
        </p:txBody>
      </p:sp>
    </p:spTree>
    <p:extLst>
      <p:ext uri="{BB962C8B-B14F-4D97-AF65-F5344CB8AC3E}">
        <p14:creationId xmlns:p14="http://schemas.microsoft.com/office/powerpoint/2010/main" val="173883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B73C6C-C159-2A2C-976A-F1275DA2B0A0}"/>
              </a:ext>
            </a:extLst>
          </p:cNvPr>
          <p:cNvSpPr txBox="1">
            <a:spLocks/>
          </p:cNvSpPr>
          <p:nvPr/>
        </p:nvSpPr>
        <p:spPr>
          <a:xfrm>
            <a:off x="3658230" y="1960864"/>
            <a:ext cx="3632880" cy="1565478"/>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44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mn-ea"/>
                <a:cs typeface="+mn-cs"/>
              </a:rPr>
              <a:t>Determinantes intermedios</a:t>
            </a:r>
            <a:endParaRPr lang="es-CO" sz="3600" baseline="30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mn-ea"/>
              <a:cs typeface="+mn-cs"/>
            </a:endParaRPr>
          </a:p>
        </p:txBody>
      </p:sp>
      <p:sp>
        <p:nvSpPr>
          <p:cNvPr id="3" name="Título 1">
            <a:extLst>
              <a:ext uri="{FF2B5EF4-FFF2-40B4-BE49-F238E27FC236}">
                <a16:creationId xmlns:a16="http://schemas.microsoft.com/office/drawing/2014/main" id="{9B329638-61EB-9D6A-48EE-AB0CBF4A2E85}"/>
              </a:ext>
            </a:extLst>
          </p:cNvPr>
          <p:cNvSpPr txBox="1">
            <a:spLocks/>
          </p:cNvSpPr>
          <p:nvPr/>
        </p:nvSpPr>
        <p:spPr>
          <a:xfrm>
            <a:off x="7416816" y="2264674"/>
            <a:ext cx="3331068" cy="156547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3600" dirty="0">
                <a:latin typeface="Bahnschrift Light SemiCondensed" panose="020B0502040204020203" pitchFamily="34" charset="0"/>
                <a:ea typeface="+mn-ea"/>
                <a:cs typeface="+mn-cs"/>
              </a:rPr>
              <a:t>Circunstancias materiales</a:t>
            </a:r>
            <a:endParaRPr lang="es-CO" sz="2800" baseline="30000" dirty="0">
              <a:latin typeface="Bahnschrift Light SemiCondensed" panose="020B0502040204020203" pitchFamily="34" charset="0"/>
              <a:ea typeface="+mn-ea"/>
              <a:cs typeface="+mn-cs"/>
            </a:endParaRPr>
          </a:p>
        </p:txBody>
      </p:sp>
      <p:sp>
        <p:nvSpPr>
          <p:cNvPr id="4" name="Título 1">
            <a:extLst>
              <a:ext uri="{FF2B5EF4-FFF2-40B4-BE49-F238E27FC236}">
                <a16:creationId xmlns:a16="http://schemas.microsoft.com/office/drawing/2014/main" id="{0F26F8C4-69DE-223C-6C8A-29BB71DFEEE0}"/>
              </a:ext>
            </a:extLst>
          </p:cNvPr>
          <p:cNvSpPr txBox="1">
            <a:spLocks/>
          </p:cNvSpPr>
          <p:nvPr/>
        </p:nvSpPr>
        <p:spPr>
          <a:xfrm>
            <a:off x="4241990" y="4076259"/>
            <a:ext cx="2953471" cy="11811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3600" dirty="0">
                <a:solidFill>
                  <a:srgbClr val="7030A0"/>
                </a:solidFill>
                <a:latin typeface="Bahnschrift Light SemiCondensed" panose="020B0502040204020203" pitchFamily="34" charset="0"/>
                <a:ea typeface="+mn-ea"/>
                <a:cs typeface="+mn-cs"/>
              </a:rPr>
              <a:t>Condiciones de empleo</a:t>
            </a:r>
            <a:endParaRPr lang="es-CO" sz="2800" baseline="30000" dirty="0">
              <a:solidFill>
                <a:srgbClr val="7030A0"/>
              </a:solidFill>
              <a:latin typeface="Bahnschrift Light SemiCondensed" panose="020B0502040204020203" pitchFamily="34" charset="0"/>
              <a:ea typeface="+mn-ea"/>
              <a:cs typeface="+mn-cs"/>
            </a:endParaRPr>
          </a:p>
        </p:txBody>
      </p:sp>
      <p:sp>
        <p:nvSpPr>
          <p:cNvPr id="5" name="Título 1">
            <a:extLst>
              <a:ext uri="{FF2B5EF4-FFF2-40B4-BE49-F238E27FC236}">
                <a16:creationId xmlns:a16="http://schemas.microsoft.com/office/drawing/2014/main" id="{053ACB7C-5224-9BBC-B424-2566CDF8FEE0}"/>
              </a:ext>
            </a:extLst>
          </p:cNvPr>
          <p:cNvSpPr txBox="1">
            <a:spLocks/>
          </p:cNvSpPr>
          <p:nvPr/>
        </p:nvSpPr>
        <p:spPr>
          <a:xfrm>
            <a:off x="7291110" y="4076259"/>
            <a:ext cx="2953471" cy="11811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3600" dirty="0">
                <a:solidFill>
                  <a:srgbClr val="7030A0"/>
                </a:solidFill>
                <a:latin typeface="Bahnschrift Light SemiCondensed" panose="020B0502040204020203" pitchFamily="34" charset="0"/>
                <a:ea typeface="+mn-ea"/>
                <a:cs typeface="+mn-cs"/>
              </a:rPr>
              <a:t>Condiciones de trabajo</a:t>
            </a:r>
            <a:endParaRPr lang="es-CO" sz="2800" baseline="30000" dirty="0">
              <a:solidFill>
                <a:srgbClr val="7030A0"/>
              </a:solidFill>
              <a:latin typeface="Bahnschrift Light SemiCondensed" panose="020B0502040204020203" pitchFamily="34" charset="0"/>
              <a:ea typeface="+mn-ea"/>
              <a:cs typeface="+mn-cs"/>
            </a:endParaRPr>
          </a:p>
        </p:txBody>
      </p:sp>
      <p:sp>
        <p:nvSpPr>
          <p:cNvPr id="6" name="Rectángulo: esquinas redondeadas 5">
            <a:extLst>
              <a:ext uri="{FF2B5EF4-FFF2-40B4-BE49-F238E27FC236}">
                <a16:creationId xmlns:a16="http://schemas.microsoft.com/office/drawing/2014/main" id="{BDB588A5-538E-8F79-4DEB-1ACD9EEBEC76}"/>
              </a:ext>
            </a:extLst>
          </p:cNvPr>
          <p:cNvSpPr/>
          <p:nvPr/>
        </p:nvSpPr>
        <p:spPr>
          <a:xfrm>
            <a:off x="3658229" y="1796705"/>
            <a:ext cx="7089655" cy="3706761"/>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a16="http://schemas.microsoft.com/office/drawing/2014/main" id="{3A00BD44-57CB-73E1-DB21-D2F239E4C5B2}"/>
              </a:ext>
            </a:extLst>
          </p:cNvPr>
          <p:cNvSpPr txBox="1"/>
          <p:nvPr/>
        </p:nvSpPr>
        <p:spPr>
          <a:xfrm>
            <a:off x="4847305" y="6029812"/>
            <a:ext cx="4542502" cy="646331"/>
          </a:xfrm>
          <a:prstGeom prst="rect">
            <a:avLst/>
          </a:prstGeom>
          <a:noFill/>
        </p:spPr>
        <p:txBody>
          <a:bodyPr wrap="square" rtlCol="0">
            <a:spAutoFit/>
          </a:bodyPr>
          <a:lstStyle/>
          <a:p>
            <a:pPr algn="just"/>
            <a:r>
              <a:rPr lang="es-ES" sz="1200" dirty="0" err="1">
                <a:latin typeface="Bahnschrift SemiLight SemiConde" panose="020B0502040204020203" pitchFamily="34" charset="0"/>
              </a:rPr>
              <a:t>Breilh</a:t>
            </a:r>
            <a:r>
              <a:rPr lang="es-ES" sz="1200" dirty="0">
                <a:latin typeface="Bahnschrift SemiLight SemiConde" panose="020B0502040204020203" pitchFamily="34" charset="0"/>
              </a:rPr>
              <a:t> J. La determinación social de la salud como herramienta de transformación hacia una nueva salud pública (salud colectiva). Rev. </a:t>
            </a:r>
            <a:r>
              <a:rPr lang="es-ES" sz="1200" dirty="0" err="1">
                <a:latin typeface="Bahnschrift SemiLight SemiConde" panose="020B0502040204020203" pitchFamily="34" charset="0"/>
              </a:rPr>
              <a:t>Fac</a:t>
            </a:r>
            <a:r>
              <a:rPr lang="es-ES" sz="1200" dirty="0">
                <a:latin typeface="Bahnschrift SemiLight SemiConde" panose="020B0502040204020203" pitchFamily="34" charset="0"/>
              </a:rPr>
              <a:t>. </a:t>
            </a:r>
            <a:r>
              <a:rPr lang="es-ES" sz="1200" dirty="0" err="1">
                <a:latin typeface="Bahnschrift SemiLight SemiConde" panose="020B0502040204020203" pitchFamily="34" charset="0"/>
              </a:rPr>
              <a:t>Nac</a:t>
            </a:r>
            <a:r>
              <a:rPr lang="es-ES" sz="1200" dirty="0">
                <a:latin typeface="Bahnschrift SemiLight SemiConde" panose="020B0502040204020203" pitchFamily="34" charset="0"/>
              </a:rPr>
              <a:t>. Salud Pública 2013; 31(</a:t>
            </a:r>
            <a:r>
              <a:rPr lang="es-ES" sz="1200" dirty="0" err="1">
                <a:latin typeface="Bahnschrift SemiLight SemiConde" panose="020B0502040204020203" pitchFamily="34" charset="0"/>
              </a:rPr>
              <a:t>supl</a:t>
            </a:r>
            <a:r>
              <a:rPr lang="es-ES" sz="1200" dirty="0">
                <a:latin typeface="Bahnschrift SemiLight SemiConde" panose="020B0502040204020203" pitchFamily="34" charset="0"/>
              </a:rPr>
              <a:t> 1): S13-S27.</a:t>
            </a:r>
          </a:p>
        </p:txBody>
      </p:sp>
      <p:pic>
        <p:nvPicPr>
          <p:cNvPr id="8" name="Imagen 7">
            <a:extLst>
              <a:ext uri="{FF2B5EF4-FFF2-40B4-BE49-F238E27FC236}">
                <a16:creationId xmlns:a16="http://schemas.microsoft.com/office/drawing/2014/main" id="{A0139F16-1311-7B6B-7134-A09BEFC8E9F2}"/>
              </a:ext>
            </a:extLst>
          </p:cNvPr>
          <p:cNvPicPr>
            <a:picLocks noChangeAspect="1"/>
          </p:cNvPicPr>
          <p:nvPr/>
        </p:nvPicPr>
        <p:blipFill rotWithShape="1">
          <a:blip r:embed="rId3"/>
          <a:srcRect t="22822" b="50001"/>
          <a:stretch/>
        </p:blipFill>
        <p:spPr>
          <a:xfrm>
            <a:off x="4288406" y="394576"/>
            <a:ext cx="5829300" cy="1056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916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FBE84-9577-D92A-EA0C-96985C7CC764}"/>
              </a:ext>
            </a:extLst>
          </p:cNvPr>
          <p:cNvSpPr txBox="1">
            <a:spLocks/>
          </p:cNvSpPr>
          <p:nvPr/>
        </p:nvSpPr>
        <p:spPr>
          <a:xfrm>
            <a:off x="3176434" y="1643439"/>
            <a:ext cx="8283676" cy="35711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2800" dirty="0">
                <a:latin typeface="Bahnschrift Light SemiCondensed" panose="020B0502040204020203" pitchFamily="34" charset="0"/>
                <a:ea typeface="+mn-ea"/>
                <a:cs typeface="+mn-cs"/>
              </a:rPr>
              <a:t>“Algunos aspectos relacionados con las condiciones de </a:t>
            </a:r>
            <a:r>
              <a:rPr lang="es-ES" sz="3600" dirty="0">
                <a:solidFill>
                  <a:srgbClr val="7030A0"/>
                </a:solidFill>
                <a:latin typeface="Bahnschrift Light SemiCondensed" panose="020B0502040204020203" pitchFamily="34" charset="0"/>
                <a:ea typeface="+mn-ea"/>
                <a:cs typeface="+mn-cs"/>
              </a:rPr>
              <a:t>inserción en el mercado de trabajo</a:t>
            </a:r>
            <a:r>
              <a:rPr lang="es-ES" sz="2800" dirty="0">
                <a:latin typeface="Bahnschrift Light SemiCondensed" panose="020B0502040204020203" pitchFamily="34" charset="0"/>
                <a:ea typeface="+mn-ea"/>
                <a:cs typeface="+mn-cs"/>
              </a:rPr>
              <a:t>, entre otros, el desempleo y el trabajo precario —es decir, el trabajo en el sector </a:t>
            </a:r>
            <a:r>
              <a:rPr lang="es-ES" sz="3600" dirty="0">
                <a:solidFill>
                  <a:srgbClr val="7030A0"/>
                </a:solidFill>
                <a:latin typeface="Bahnschrift Light SemiCondensed" panose="020B0502040204020203" pitchFamily="34" charset="0"/>
                <a:ea typeface="+mn-ea"/>
                <a:cs typeface="+mn-cs"/>
              </a:rPr>
              <a:t>no estructurado</a:t>
            </a:r>
            <a:r>
              <a:rPr lang="es-ES" sz="2800" dirty="0">
                <a:latin typeface="Bahnschrift Light SemiCondensed" panose="020B0502040204020203" pitchFamily="34" charset="0"/>
                <a:ea typeface="+mn-ea"/>
                <a:cs typeface="+mn-cs"/>
              </a:rPr>
              <a:t>, el trabajo </a:t>
            </a:r>
            <a:r>
              <a:rPr lang="es-ES" sz="3600" dirty="0">
                <a:solidFill>
                  <a:srgbClr val="7030A0"/>
                </a:solidFill>
                <a:latin typeface="Bahnschrift Light SemiCondensed" panose="020B0502040204020203" pitchFamily="34" charset="0"/>
                <a:ea typeface="+mn-ea"/>
                <a:cs typeface="+mn-cs"/>
              </a:rPr>
              <a:t>temporal</a:t>
            </a:r>
            <a:r>
              <a:rPr lang="es-ES" sz="2800" dirty="0">
                <a:latin typeface="Bahnschrift Light SemiCondensed" panose="020B0502040204020203" pitchFamily="34" charset="0"/>
                <a:ea typeface="+mn-ea"/>
                <a:cs typeface="+mn-cs"/>
              </a:rPr>
              <a:t>, el trabajo </a:t>
            </a:r>
            <a:r>
              <a:rPr lang="es-ES" sz="3600" dirty="0">
                <a:solidFill>
                  <a:srgbClr val="7030A0"/>
                </a:solidFill>
                <a:latin typeface="Bahnschrift Light SemiCondensed" panose="020B0502040204020203" pitchFamily="34" charset="0"/>
                <a:ea typeface="+mn-ea"/>
                <a:cs typeface="+mn-cs"/>
              </a:rPr>
              <a:t>por contrato</a:t>
            </a:r>
            <a:r>
              <a:rPr lang="es-ES" sz="2800" dirty="0">
                <a:latin typeface="Bahnschrift Light SemiCondensed" panose="020B0502040204020203" pitchFamily="34" charset="0"/>
                <a:ea typeface="+mn-ea"/>
                <a:cs typeface="+mn-cs"/>
              </a:rPr>
              <a:t>, el trabajo </a:t>
            </a:r>
            <a:r>
              <a:rPr lang="es-ES" sz="3600" dirty="0">
                <a:solidFill>
                  <a:srgbClr val="7030A0"/>
                </a:solidFill>
                <a:latin typeface="Bahnschrift Light SemiCondensed" panose="020B0502040204020203" pitchFamily="34" charset="0"/>
                <a:ea typeface="+mn-ea"/>
                <a:cs typeface="+mn-cs"/>
              </a:rPr>
              <a:t>infantil</a:t>
            </a:r>
            <a:r>
              <a:rPr lang="es-ES" sz="2800" dirty="0">
                <a:latin typeface="Bahnschrift Light SemiCondensed" panose="020B0502040204020203" pitchFamily="34" charset="0"/>
                <a:ea typeface="+mn-ea"/>
                <a:cs typeface="+mn-cs"/>
              </a:rPr>
              <a:t>, el trabajo en </a:t>
            </a:r>
            <a:r>
              <a:rPr lang="es-ES" sz="3600" dirty="0">
                <a:solidFill>
                  <a:srgbClr val="7030A0"/>
                </a:solidFill>
                <a:latin typeface="Bahnschrift Light SemiCondensed" panose="020B0502040204020203" pitchFamily="34" charset="0"/>
                <a:ea typeface="+mn-ea"/>
                <a:cs typeface="+mn-cs"/>
              </a:rPr>
              <a:t>régimen de servidumbre </a:t>
            </a:r>
            <a:r>
              <a:rPr lang="es-ES" sz="2800" dirty="0">
                <a:latin typeface="Bahnschrift Light SemiCondensed" panose="020B0502040204020203" pitchFamily="34" charset="0"/>
                <a:ea typeface="+mn-ea"/>
                <a:cs typeface="+mn-cs"/>
              </a:rPr>
              <a:t>y el trabajo en condiciones de </a:t>
            </a:r>
            <a:r>
              <a:rPr lang="es-ES" sz="3600" dirty="0">
                <a:solidFill>
                  <a:srgbClr val="7030A0"/>
                </a:solidFill>
                <a:latin typeface="Bahnschrift Light SemiCondensed" panose="020B0502040204020203" pitchFamily="34" charset="0"/>
                <a:ea typeface="+mn-ea"/>
                <a:cs typeface="+mn-cs"/>
              </a:rPr>
              <a:t>esclavitud</a:t>
            </a:r>
            <a:r>
              <a:rPr lang="es-ES" sz="2800" dirty="0">
                <a:latin typeface="Bahnschrift Light SemiCondensed" panose="020B0502040204020203" pitchFamily="34" charset="0"/>
                <a:ea typeface="+mn-ea"/>
                <a:cs typeface="+mn-cs"/>
              </a:rPr>
              <a:t> (…)”</a:t>
            </a:r>
            <a:endParaRPr lang="es-CO" sz="2000" baseline="30000" dirty="0">
              <a:latin typeface="Bahnschrift Light SemiCondensed" panose="020B0502040204020203" pitchFamily="34" charset="0"/>
              <a:ea typeface="+mn-ea"/>
              <a:cs typeface="+mn-cs"/>
            </a:endParaRPr>
          </a:p>
        </p:txBody>
      </p:sp>
      <p:sp>
        <p:nvSpPr>
          <p:cNvPr id="3" name="Título 1">
            <a:extLst>
              <a:ext uri="{FF2B5EF4-FFF2-40B4-BE49-F238E27FC236}">
                <a16:creationId xmlns:a16="http://schemas.microsoft.com/office/drawing/2014/main" id="{3AA567A8-2C2B-D886-0ADE-21DA9BE35E85}"/>
              </a:ext>
            </a:extLst>
          </p:cNvPr>
          <p:cNvSpPr txBox="1">
            <a:spLocks/>
          </p:cNvSpPr>
          <p:nvPr/>
        </p:nvSpPr>
        <p:spPr>
          <a:xfrm>
            <a:off x="4179324" y="259501"/>
            <a:ext cx="6277896" cy="112684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48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mn-ea"/>
                <a:cs typeface="+mn-cs"/>
              </a:rPr>
              <a:t>Condiciones de empleo</a:t>
            </a:r>
            <a:endParaRPr lang="es-CO" sz="4000" baseline="30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mn-ea"/>
              <a:cs typeface="+mn-cs"/>
            </a:endParaRPr>
          </a:p>
        </p:txBody>
      </p:sp>
      <p:sp>
        <p:nvSpPr>
          <p:cNvPr id="4" name="CuadroTexto 3">
            <a:extLst>
              <a:ext uri="{FF2B5EF4-FFF2-40B4-BE49-F238E27FC236}">
                <a16:creationId xmlns:a16="http://schemas.microsoft.com/office/drawing/2014/main" id="{F4478906-EBC3-226A-E53B-4FD28FB4D603}"/>
              </a:ext>
            </a:extLst>
          </p:cNvPr>
          <p:cNvSpPr txBox="1"/>
          <p:nvPr/>
        </p:nvSpPr>
        <p:spPr>
          <a:xfrm>
            <a:off x="4640827" y="5564057"/>
            <a:ext cx="4866968" cy="1200329"/>
          </a:xfrm>
          <a:prstGeom prst="rect">
            <a:avLst/>
          </a:prstGeom>
          <a:noFill/>
        </p:spPr>
        <p:txBody>
          <a:bodyPr wrap="square" rtlCol="0">
            <a:spAutoFit/>
          </a:bodyPr>
          <a:lstStyle/>
          <a:p>
            <a:pPr algn="just"/>
            <a:r>
              <a:rPr lang="es-ES" sz="1200" dirty="0">
                <a:latin typeface="Bahnschrift SemiLight SemiConde" panose="020B0502040204020203" pitchFamily="34" charset="0"/>
              </a:rPr>
              <a:t>Organización mundial de la salud. Comisión sobre determinantes sociales de la salud. Subsanar las desigualdades en una generación. Alcanzar la equidad sanitaria actuando sobre los determinantes sociales de la salud. 2009. Disponible en: </a:t>
            </a:r>
            <a:r>
              <a:rPr lang="es-ES" sz="1200" dirty="0">
                <a:latin typeface="Bahnschrift SemiLight SemiConde" panose="020B0502040204020203" pitchFamily="34" charset="0"/>
                <a:hlinkClick r:id="rId3"/>
              </a:rPr>
              <a:t>https://iris.who.int/bitstream/handle/10665/69830/WHO_IER_CSDH_08.1_spa.pdf?sequence=1</a:t>
            </a:r>
            <a:r>
              <a:rPr lang="es-ES" sz="1200" dirty="0">
                <a:latin typeface="Bahnschrift SemiLight SemiConde" panose="020B0502040204020203" pitchFamily="34" charset="0"/>
              </a:rPr>
              <a:t> </a:t>
            </a:r>
          </a:p>
        </p:txBody>
      </p:sp>
    </p:spTree>
    <p:extLst>
      <p:ext uri="{BB962C8B-B14F-4D97-AF65-F5344CB8AC3E}">
        <p14:creationId xmlns:p14="http://schemas.microsoft.com/office/powerpoint/2010/main" val="278514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FBE84-9577-D92A-EA0C-96985C7CC764}"/>
              </a:ext>
            </a:extLst>
          </p:cNvPr>
          <p:cNvSpPr txBox="1">
            <a:spLocks/>
          </p:cNvSpPr>
          <p:nvPr/>
        </p:nvSpPr>
        <p:spPr>
          <a:xfrm>
            <a:off x="3176434" y="1643439"/>
            <a:ext cx="8283676" cy="35711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2400" dirty="0">
                <a:latin typeface="Bahnschrift Light SemiCondensed" panose="020B0502040204020203" pitchFamily="34" charset="0"/>
                <a:ea typeface="+mn-ea"/>
                <a:cs typeface="+mn-cs"/>
              </a:rPr>
              <a:t>“Las condiciones de trabajo adversas que exponen a las personas a toda una </a:t>
            </a:r>
            <a:r>
              <a:rPr lang="es-ES" sz="3200" dirty="0">
                <a:solidFill>
                  <a:srgbClr val="7030A0"/>
                </a:solidFill>
                <a:latin typeface="Bahnschrift Light SemiCondensed" panose="020B0502040204020203" pitchFamily="34" charset="0"/>
                <a:ea typeface="+mn-ea"/>
                <a:cs typeface="+mn-cs"/>
              </a:rPr>
              <a:t>serie de riesgos </a:t>
            </a:r>
            <a:r>
              <a:rPr lang="es-ES" sz="2400" dirty="0">
                <a:latin typeface="Bahnschrift Light SemiCondensed" panose="020B0502040204020203" pitchFamily="34" charset="0"/>
                <a:ea typeface="+mn-ea"/>
                <a:cs typeface="+mn-cs"/>
              </a:rPr>
              <a:t>físicos para la salud tienden a concentrarse en las ocupaciones de nivel inferior (…) los trabajos con un nivel de </a:t>
            </a:r>
            <a:r>
              <a:rPr lang="es-ES" sz="3200" dirty="0">
                <a:solidFill>
                  <a:srgbClr val="7030A0"/>
                </a:solidFill>
                <a:latin typeface="Bahnschrift Light SemiCondensed" panose="020B0502040204020203" pitchFamily="34" charset="0"/>
                <a:ea typeface="+mn-ea"/>
                <a:cs typeface="+mn-cs"/>
              </a:rPr>
              <a:t>exigencia elevado</a:t>
            </a:r>
            <a:r>
              <a:rPr lang="es-ES" sz="2400" dirty="0">
                <a:latin typeface="Bahnschrift Light SemiCondensed" panose="020B0502040204020203" pitchFamily="34" charset="0"/>
                <a:ea typeface="+mn-ea"/>
                <a:cs typeface="+mn-cs"/>
              </a:rPr>
              <a:t>, la falta de control y el hecho de que el </a:t>
            </a:r>
            <a:r>
              <a:rPr lang="es-ES" sz="3200" dirty="0">
                <a:solidFill>
                  <a:srgbClr val="7030A0"/>
                </a:solidFill>
                <a:latin typeface="Bahnschrift Light SemiCondensed" panose="020B0502040204020203" pitchFamily="34" charset="0"/>
                <a:ea typeface="+mn-ea"/>
                <a:cs typeface="+mn-cs"/>
              </a:rPr>
              <a:t>esfuerzo realizado no se vea suficientemente recompensado </a:t>
            </a:r>
            <a:r>
              <a:rPr lang="es-ES" sz="2400" dirty="0">
                <a:latin typeface="Bahnschrift Light SemiCondensed" panose="020B0502040204020203" pitchFamily="34" charset="0"/>
                <a:ea typeface="+mn-ea"/>
                <a:cs typeface="+mn-cs"/>
              </a:rPr>
              <a:t>son </a:t>
            </a:r>
            <a:r>
              <a:rPr lang="es-ES" sz="3200" dirty="0">
                <a:solidFill>
                  <a:srgbClr val="7030A0"/>
                </a:solidFill>
                <a:latin typeface="Bahnschrift Light SemiCondensed" panose="020B0502040204020203" pitchFamily="34" charset="0"/>
                <a:ea typeface="+mn-ea"/>
                <a:cs typeface="+mn-cs"/>
              </a:rPr>
              <a:t>factores de riesgo </a:t>
            </a:r>
            <a:r>
              <a:rPr lang="es-ES" sz="2400" dirty="0">
                <a:latin typeface="Bahnschrift Light SemiCondensed" panose="020B0502040204020203" pitchFamily="34" charset="0"/>
                <a:ea typeface="+mn-ea"/>
                <a:cs typeface="+mn-cs"/>
              </a:rPr>
              <a:t>que pueden desembocar en problemas de salud física y mental”</a:t>
            </a:r>
          </a:p>
        </p:txBody>
      </p:sp>
      <p:sp>
        <p:nvSpPr>
          <p:cNvPr id="3" name="Título 1">
            <a:extLst>
              <a:ext uri="{FF2B5EF4-FFF2-40B4-BE49-F238E27FC236}">
                <a16:creationId xmlns:a16="http://schemas.microsoft.com/office/drawing/2014/main" id="{3AA567A8-2C2B-D886-0ADE-21DA9BE35E85}"/>
              </a:ext>
            </a:extLst>
          </p:cNvPr>
          <p:cNvSpPr txBox="1">
            <a:spLocks/>
          </p:cNvSpPr>
          <p:nvPr/>
        </p:nvSpPr>
        <p:spPr>
          <a:xfrm>
            <a:off x="4179324" y="259501"/>
            <a:ext cx="6277896" cy="112684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48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mn-ea"/>
                <a:cs typeface="+mn-cs"/>
              </a:rPr>
              <a:t>Condiciones de trabajo</a:t>
            </a:r>
          </a:p>
        </p:txBody>
      </p:sp>
      <p:sp>
        <p:nvSpPr>
          <p:cNvPr id="4" name="CuadroTexto 3">
            <a:extLst>
              <a:ext uri="{FF2B5EF4-FFF2-40B4-BE49-F238E27FC236}">
                <a16:creationId xmlns:a16="http://schemas.microsoft.com/office/drawing/2014/main" id="{F4478906-EBC3-226A-E53B-4FD28FB4D603}"/>
              </a:ext>
            </a:extLst>
          </p:cNvPr>
          <p:cNvSpPr txBox="1"/>
          <p:nvPr/>
        </p:nvSpPr>
        <p:spPr>
          <a:xfrm>
            <a:off x="4640827" y="5564057"/>
            <a:ext cx="4866968" cy="1200329"/>
          </a:xfrm>
          <a:prstGeom prst="rect">
            <a:avLst/>
          </a:prstGeom>
          <a:noFill/>
        </p:spPr>
        <p:txBody>
          <a:bodyPr wrap="square" rtlCol="0">
            <a:spAutoFit/>
          </a:bodyPr>
          <a:lstStyle/>
          <a:p>
            <a:pPr algn="just"/>
            <a:r>
              <a:rPr lang="es-ES" sz="1200" dirty="0">
                <a:latin typeface="Bahnschrift SemiLight SemiConde" panose="020B0502040204020203" pitchFamily="34" charset="0"/>
              </a:rPr>
              <a:t>Organización mundial de la salud. Comisión sobre determinantes sociales de la salud. Subsanar las desigualdades en una generación. Alcanzar la equidad sanitaria actuando sobre los determinantes sociales de la salud. 2009. Disponible en: </a:t>
            </a:r>
            <a:r>
              <a:rPr lang="es-ES" sz="1200" dirty="0">
                <a:latin typeface="Bahnschrift SemiLight SemiConde" panose="020B0502040204020203" pitchFamily="34" charset="0"/>
                <a:hlinkClick r:id="rId3"/>
              </a:rPr>
              <a:t>https://iris.who.int/bitstream/handle/10665/69830/WHO_IER_CSDH_08.1_spa.pdf?sequence=1</a:t>
            </a:r>
            <a:r>
              <a:rPr lang="es-ES" sz="1200" dirty="0">
                <a:latin typeface="Bahnschrift SemiLight SemiConde" panose="020B0502040204020203" pitchFamily="34" charset="0"/>
              </a:rPr>
              <a:t> </a:t>
            </a:r>
          </a:p>
        </p:txBody>
      </p:sp>
    </p:spTree>
    <p:extLst>
      <p:ext uri="{BB962C8B-B14F-4D97-AF65-F5344CB8AC3E}">
        <p14:creationId xmlns:p14="http://schemas.microsoft.com/office/powerpoint/2010/main" val="176141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1CA0F6E-1BE1-139B-481C-04B248C425C5}"/>
              </a:ext>
            </a:extLst>
          </p:cNvPr>
          <p:cNvSpPr txBox="1"/>
          <p:nvPr/>
        </p:nvSpPr>
        <p:spPr>
          <a:xfrm>
            <a:off x="3338051" y="4041705"/>
            <a:ext cx="5515898" cy="1323439"/>
          </a:xfrm>
          <a:prstGeom prst="rect">
            <a:avLst/>
          </a:prstGeom>
          <a:noFill/>
        </p:spPr>
        <p:txBody>
          <a:bodyPr wrap="square" rtlCol="0">
            <a:spAutoFit/>
          </a:bodyPr>
          <a:lstStyle/>
          <a:p>
            <a:r>
              <a:rPr lang="es-ES" sz="80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rPr>
              <a:t>Entonces….</a:t>
            </a:r>
            <a:endParaRPr lang="es-CO" sz="80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endParaRPr>
          </a:p>
        </p:txBody>
      </p:sp>
    </p:spTree>
    <p:extLst>
      <p:ext uri="{BB962C8B-B14F-4D97-AF65-F5344CB8AC3E}">
        <p14:creationId xmlns:p14="http://schemas.microsoft.com/office/powerpoint/2010/main" val="105351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D7F474D-A6CC-F3ED-72C5-C75AA9D27E07}"/>
              </a:ext>
            </a:extLst>
          </p:cNvPr>
          <p:cNvSpPr txBox="1"/>
          <p:nvPr/>
        </p:nvSpPr>
        <p:spPr>
          <a:xfrm>
            <a:off x="1524001" y="5073444"/>
            <a:ext cx="7187379" cy="1323439"/>
          </a:xfrm>
          <a:prstGeom prst="rect">
            <a:avLst/>
          </a:prstGeom>
          <a:noFill/>
        </p:spPr>
        <p:txBody>
          <a:bodyPr wrap="square" rtlCol="0">
            <a:spAutoFit/>
          </a:bodyPr>
          <a:lstStyle/>
          <a:p>
            <a:pPr algn="ctr"/>
            <a:r>
              <a:rPr lang="es-ES" sz="80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rPr>
              <a:t>¿Qué es la salud?</a:t>
            </a:r>
            <a:endParaRPr lang="es-CO" sz="80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endParaRPr>
          </a:p>
        </p:txBody>
      </p:sp>
      <p:pic>
        <p:nvPicPr>
          <p:cNvPr id="1026" name="Picture 2" descr="pensamiento exitoso del trabajador del sitio de construcción - trabajo feliz fotografías e imágenes de stock">
            <a:extLst>
              <a:ext uri="{FF2B5EF4-FFF2-40B4-BE49-F238E27FC236}">
                <a16:creationId xmlns:a16="http://schemas.microsoft.com/office/drawing/2014/main" id="{B30F5F4C-EB48-301C-2E2F-9588C1546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756" y="1396998"/>
            <a:ext cx="5107244" cy="3404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586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4D386A-8895-558A-2A75-12C9AFDF5858}"/>
              </a:ext>
            </a:extLst>
          </p:cNvPr>
          <p:cNvSpPr txBox="1">
            <a:spLocks/>
          </p:cNvSpPr>
          <p:nvPr/>
        </p:nvSpPr>
        <p:spPr>
          <a:xfrm>
            <a:off x="3295332" y="589588"/>
            <a:ext cx="2831076" cy="13628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4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mn-ea"/>
                <a:cs typeface="+mn-cs"/>
              </a:rPr>
              <a:t>Condiciones de empleo</a:t>
            </a:r>
            <a:endParaRPr lang="es-CO" sz="3200" baseline="30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mn-ea"/>
              <a:cs typeface="+mn-cs"/>
            </a:endParaRPr>
          </a:p>
        </p:txBody>
      </p:sp>
      <p:sp>
        <p:nvSpPr>
          <p:cNvPr id="3" name="Título 1">
            <a:extLst>
              <a:ext uri="{FF2B5EF4-FFF2-40B4-BE49-F238E27FC236}">
                <a16:creationId xmlns:a16="http://schemas.microsoft.com/office/drawing/2014/main" id="{52EBEA7F-F696-F92D-3BFA-3C0D9083A08B}"/>
              </a:ext>
            </a:extLst>
          </p:cNvPr>
          <p:cNvSpPr txBox="1">
            <a:spLocks/>
          </p:cNvSpPr>
          <p:nvPr/>
        </p:nvSpPr>
        <p:spPr>
          <a:xfrm>
            <a:off x="8168764" y="586776"/>
            <a:ext cx="2831076" cy="13628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4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mn-ea"/>
                <a:cs typeface="+mn-cs"/>
              </a:rPr>
              <a:t>Condiciones de trabajo</a:t>
            </a:r>
            <a:endParaRPr lang="es-CO" sz="3200" baseline="30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mn-ea"/>
              <a:cs typeface="+mn-cs"/>
            </a:endParaRPr>
          </a:p>
        </p:txBody>
      </p:sp>
      <p:sp>
        <p:nvSpPr>
          <p:cNvPr id="4" name="Título 1">
            <a:extLst>
              <a:ext uri="{FF2B5EF4-FFF2-40B4-BE49-F238E27FC236}">
                <a16:creationId xmlns:a16="http://schemas.microsoft.com/office/drawing/2014/main" id="{E42BCD0A-181A-8C79-33F6-0E055C183A87}"/>
              </a:ext>
            </a:extLst>
          </p:cNvPr>
          <p:cNvSpPr txBox="1">
            <a:spLocks/>
          </p:cNvSpPr>
          <p:nvPr/>
        </p:nvSpPr>
        <p:spPr>
          <a:xfrm>
            <a:off x="3841960" y="2445075"/>
            <a:ext cx="1737820" cy="13628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3600" dirty="0">
                <a:solidFill>
                  <a:srgbClr val="7030A0"/>
                </a:solidFill>
                <a:effectLst>
                  <a:outerShdw blurRad="38100" dist="38100" dir="2700000" algn="tl">
                    <a:srgbClr val="000000">
                      <a:alpha val="43137"/>
                    </a:srgbClr>
                  </a:outerShdw>
                </a:effectLst>
                <a:latin typeface="Bahnschrift Light SemiCondensed" panose="020B0502040204020203" pitchFamily="34" charset="0"/>
                <a:ea typeface="+mn-ea"/>
                <a:cs typeface="+mn-cs"/>
              </a:rPr>
              <a:t>Talento humano</a:t>
            </a:r>
            <a:endParaRPr lang="es-CO" sz="2800" baseline="30000" dirty="0">
              <a:solidFill>
                <a:srgbClr val="7030A0"/>
              </a:solidFill>
              <a:effectLst>
                <a:outerShdw blurRad="38100" dist="38100" dir="2700000" algn="tl">
                  <a:srgbClr val="000000">
                    <a:alpha val="43137"/>
                  </a:srgbClr>
                </a:outerShdw>
              </a:effectLst>
              <a:latin typeface="Bahnschrift Light SemiCondensed" panose="020B0502040204020203" pitchFamily="34" charset="0"/>
              <a:ea typeface="+mn-ea"/>
              <a:cs typeface="+mn-cs"/>
            </a:endParaRPr>
          </a:p>
        </p:txBody>
      </p:sp>
      <p:sp>
        <p:nvSpPr>
          <p:cNvPr id="5" name="Título 1">
            <a:extLst>
              <a:ext uri="{FF2B5EF4-FFF2-40B4-BE49-F238E27FC236}">
                <a16:creationId xmlns:a16="http://schemas.microsoft.com/office/drawing/2014/main" id="{FA2E6E4C-9513-4EEC-5F4D-C4D2888AEAB7}"/>
              </a:ext>
            </a:extLst>
          </p:cNvPr>
          <p:cNvSpPr txBox="1">
            <a:spLocks/>
          </p:cNvSpPr>
          <p:nvPr/>
        </p:nvSpPr>
        <p:spPr>
          <a:xfrm>
            <a:off x="7841842" y="2442264"/>
            <a:ext cx="3484920" cy="136282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3600" dirty="0">
                <a:solidFill>
                  <a:srgbClr val="7030A0"/>
                </a:solidFill>
                <a:effectLst>
                  <a:outerShdw blurRad="38100" dist="38100" dir="2700000" algn="tl">
                    <a:srgbClr val="000000">
                      <a:alpha val="43137"/>
                    </a:srgbClr>
                  </a:outerShdw>
                </a:effectLst>
                <a:latin typeface="Bahnschrift Light SemiCondensed" panose="020B0502040204020203" pitchFamily="34" charset="0"/>
                <a:ea typeface="+mn-ea"/>
                <a:cs typeface="+mn-cs"/>
              </a:rPr>
              <a:t>Seguridad y salud en el trabajo</a:t>
            </a:r>
            <a:endParaRPr lang="es-CO" sz="2800" baseline="30000" dirty="0">
              <a:solidFill>
                <a:srgbClr val="7030A0"/>
              </a:solidFill>
              <a:effectLst>
                <a:outerShdw blurRad="38100" dist="38100" dir="2700000" algn="tl">
                  <a:srgbClr val="000000">
                    <a:alpha val="43137"/>
                  </a:srgbClr>
                </a:outerShdw>
              </a:effectLst>
              <a:latin typeface="Bahnschrift Light SemiCondensed" panose="020B0502040204020203" pitchFamily="34" charset="0"/>
              <a:ea typeface="+mn-ea"/>
              <a:cs typeface="+mn-cs"/>
            </a:endParaRPr>
          </a:p>
        </p:txBody>
      </p:sp>
      <p:sp>
        <p:nvSpPr>
          <p:cNvPr id="6" name="Título 1">
            <a:extLst>
              <a:ext uri="{FF2B5EF4-FFF2-40B4-BE49-F238E27FC236}">
                <a16:creationId xmlns:a16="http://schemas.microsoft.com/office/drawing/2014/main" id="{7D18C1BC-77E6-2403-20E7-5781EF48DB62}"/>
              </a:ext>
            </a:extLst>
          </p:cNvPr>
          <p:cNvSpPr txBox="1">
            <a:spLocks/>
          </p:cNvSpPr>
          <p:nvPr/>
        </p:nvSpPr>
        <p:spPr>
          <a:xfrm>
            <a:off x="3928602" y="4241566"/>
            <a:ext cx="7398160" cy="107768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4000" dirty="0">
                <a:effectLst>
                  <a:outerShdw blurRad="38100" dist="38100" dir="2700000" algn="tl">
                    <a:srgbClr val="000000">
                      <a:alpha val="43137"/>
                    </a:srgbClr>
                  </a:outerShdw>
                </a:effectLst>
                <a:latin typeface="Bahnschrift Light SemiCondensed" panose="020B0502040204020203" pitchFamily="34" charset="0"/>
                <a:ea typeface="+mn-ea"/>
                <a:cs typeface="+mn-cs"/>
              </a:rPr>
              <a:t>Determinantes Sociales de la Salud</a:t>
            </a:r>
            <a:endParaRPr lang="es-CO" sz="3200" baseline="30000" dirty="0">
              <a:effectLst>
                <a:outerShdw blurRad="38100" dist="38100" dir="2700000" algn="tl">
                  <a:srgbClr val="000000">
                    <a:alpha val="43137"/>
                  </a:srgbClr>
                </a:outerShdw>
              </a:effectLst>
              <a:latin typeface="Bahnschrift Light SemiCondensed" panose="020B0502040204020203" pitchFamily="34" charset="0"/>
              <a:ea typeface="+mn-ea"/>
              <a:cs typeface="+mn-cs"/>
            </a:endParaRPr>
          </a:p>
        </p:txBody>
      </p:sp>
      <p:sp>
        <p:nvSpPr>
          <p:cNvPr id="7" name="Título 1">
            <a:extLst>
              <a:ext uri="{FF2B5EF4-FFF2-40B4-BE49-F238E27FC236}">
                <a16:creationId xmlns:a16="http://schemas.microsoft.com/office/drawing/2014/main" id="{9BCA70F0-FB39-F602-3DC5-52403081AAFF}"/>
              </a:ext>
            </a:extLst>
          </p:cNvPr>
          <p:cNvSpPr txBox="1">
            <a:spLocks/>
          </p:cNvSpPr>
          <p:nvPr/>
        </p:nvSpPr>
        <p:spPr>
          <a:xfrm>
            <a:off x="5314950" y="5226899"/>
            <a:ext cx="3052301" cy="107768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4000" dirty="0">
                <a:effectLst>
                  <a:outerShdw blurRad="38100" dist="38100" dir="2700000" algn="tl">
                    <a:srgbClr val="000000">
                      <a:alpha val="43137"/>
                    </a:srgbClr>
                  </a:outerShdw>
                </a:effectLst>
                <a:latin typeface="Bahnschrift Light SemiCondensed" panose="020B0502040204020203" pitchFamily="34" charset="0"/>
                <a:ea typeface="+mn-ea"/>
                <a:cs typeface="+mn-cs"/>
              </a:rPr>
              <a:t>Salud mental</a:t>
            </a:r>
            <a:endParaRPr lang="es-CO" sz="3200" baseline="30000" dirty="0">
              <a:effectLst>
                <a:outerShdw blurRad="38100" dist="38100" dir="2700000" algn="tl">
                  <a:srgbClr val="000000">
                    <a:alpha val="43137"/>
                  </a:srgbClr>
                </a:outerShdw>
              </a:effectLst>
              <a:latin typeface="Bahnschrift Light SemiCondensed" panose="020B0502040204020203" pitchFamily="34" charset="0"/>
              <a:ea typeface="+mn-ea"/>
              <a:cs typeface="+mn-cs"/>
            </a:endParaRPr>
          </a:p>
        </p:txBody>
      </p:sp>
      <p:pic>
        <p:nvPicPr>
          <p:cNvPr id="8" name="Picture 2" descr="la seguridad ">
            <a:extLst>
              <a:ext uri="{FF2B5EF4-FFF2-40B4-BE49-F238E27FC236}">
                <a16:creationId xmlns:a16="http://schemas.microsoft.com/office/drawing/2014/main" id="{B10EFEFD-2860-7216-6456-BD1EC731F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357995"/>
            <a:ext cx="1531360" cy="1531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86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D7F474D-A6CC-F3ED-72C5-C75AA9D27E07}"/>
              </a:ext>
            </a:extLst>
          </p:cNvPr>
          <p:cNvSpPr txBox="1"/>
          <p:nvPr/>
        </p:nvSpPr>
        <p:spPr>
          <a:xfrm>
            <a:off x="1209365" y="1485318"/>
            <a:ext cx="5093111" cy="2123658"/>
          </a:xfrm>
          <a:prstGeom prst="rect">
            <a:avLst/>
          </a:prstGeom>
          <a:noFill/>
        </p:spPr>
        <p:txBody>
          <a:bodyPr wrap="square" rtlCol="0">
            <a:spAutoFit/>
          </a:bodyPr>
          <a:lstStyle/>
          <a:p>
            <a:pPr algn="ctr"/>
            <a:r>
              <a:rPr lang="es-ES" sz="66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rPr>
              <a:t>¿Cuáles son los retos?</a:t>
            </a:r>
            <a:endParaRPr lang="es-CO" sz="66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endParaRPr>
          </a:p>
        </p:txBody>
      </p:sp>
      <p:pic>
        <p:nvPicPr>
          <p:cNvPr id="3" name="Imagen 2">
            <a:extLst>
              <a:ext uri="{FF2B5EF4-FFF2-40B4-BE49-F238E27FC236}">
                <a16:creationId xmlns:a16="http://schemas.microsoft.com/office/drawing/2014/main" id="{F092551A-2535-D3A7-C45A-DAD6D90DC52E}"/>
              </a:ext>
            </a:extLst>
          </p:cNvPr>
          <p:cNvPicPr>
            <a:picLocks noChangeAspect="1"/>
          </p:cNvPicPr>
          <p:nvPr/>
        </p:nvPicPr>
        <p:blipFill>
          <a:blip r:embed="rId3"/>
          <a:stretch>
            <a:fillRect/>
          </a:stretch>
        </p:blipFill>
        <p:spPr>
          <a:xfrm>
            <a:off x="3755921" y="3785957"/>
            <a:ext cx="3854247" cy="25694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69865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3E7E2-D245-BFEE-5015-8A4AC09ED9BF}"/>
              </a:ext>
            </a:extLst>
          </p:cNvPr>
          <p:cNvSpPr txBox="1">
            <a:spLocks/>
          </p:cNvSpPr>
          <p:nvPr/>
        </p:nvSpPr>
        <p:spPr>
          <a:xfrm>
            <a:off x="6096000" y="424478"/>
            <a:ext cx="5159552" cy="1827110"/>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BatangChe" panose="02030609000101010101" pitchFamily="49" charset="-127"/>
              </a:rPr>
              <a:t>Organización Internacional del Trabajo (OIT)</a:t>
            </a:r>
          </a:p>
        </p:txBody>
      </p:sp>
      <p:sp>
        <p:nvSpPr>
          <p:cNvPr id="3" name="Título 1">
            <a:extLst>
              <a:ext uri="{FF2B5EF4-FFF2-40B4-BE49-F238E27FC236}">
                <a16:creationId xmlns:a16="http://schemas.microsoft.com/office/drawing/2014/main" id="{BB7C826E-F931-B1A9-6D4B-6D9F56DDE846}"/>
              </a:ext>
            </a:extLst>
          </p:cNvPr>
          <p:cNvSpPr txBox="1">
            <a:spLocks/>
          </p:cNvSpPr>
          <p:nvPr/>
        </p:nvSpPr>
        <p:spPr>
          <a:xfrm>
            <a:off x="3087329" y="2701412"/>
            <a:ext cx="8407772" cy="2377882"/>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S" sz="2800" dirty="0">
                <a:latin typeface="Bahnschrift Light SemiCondensed" panose="020B0502040204020203" pitchFamily="34" charset="0"/>
                <a:ea typeface="BatangChe" panose="02030609000101010101" pitchFamily="49" charset="-127"/>
              </a:rPr>
              <a:t>“Proporcionar normas mínimas dirigidas a </a:t>
            </a:r>
            <a:r>
              <a:rPr lang="es-ES" sz="3600" dirty="0">
                <a:solidFill>
                  <a:srgbClr val="7030A0"/>
                </a:solidFill>
                <a:latin typeface="Bahnschrift Light SemiCondensed" panose="020B0502040204020203" pitchFamily="34" charset="0"/>
                <a:ea typeface="BatangChe" panose="02030609000101010101" pitchFamily="49" charset="-127"/>
              </a:rPr>
              <a:t>controlar y gestionar</a:t>
            </a:r>
            <a:r>
              <a:rPr lang="es-ES" sz="3600" dirty="0">
                <a:solidFill>
                  <a:srgbClr val="CC0000"/>
                </a:solidFill>
                <a:latin typeface="Bahnschrift Light SemiCondensed" panose="020B0502040204020203" pitchFamily="34" charset="0"/>
                <a:ea typeface="BatangChe" panose="02030609000101010101" pitchFamily="49" charset="-127"/>
              </a:rPr>
              <a:t> </a:t>
            </a:r>
            <a:r>
              <a:rPr lang="es-ES" sz="2800" dirty="0">
                <a:latin typeface="Bahnschrift Light SemiCondensed" panose="020B0502040204020203" pitchFamily="34" charset="0"/>
                <a:ea typeface="BatangChe" panose="02030609000101010101" pitchFamily="49" charset="-127"/>
              </a:rPr>
              <a:t>los </a:t>
            </a:r>
            <a:r>
              <a:rPr lang="es-ES" sz="3600" dirty="0">
                <a:solidFill>
                  <a:srgbClr val="7030A0"/>
                </a:solidFill>
                <a:latin typeface="Bahnschrift Light SemiCondensed" panose="020B0502040204020203" pitchFamily="34" charset="0"/>
                <a:ea typeface="BatangChe" panose="02030609000101010101" pitchFamily="49" charset="-127"/>
              </a:rPr>
              <a:t>riesgos</a:t>
            </a:r>
            <a:r>
              <a:rPr lang="es-ES" sz="2800" dirty="0">
                <a:latin typeface="Bahnschrift Light SemiCondensed" panose="020B0502040204020203" pitchFamily="34" charset="0"/>
                <a:ea typeface="BatangChe" panose="02030609000101010101" pitchFamily="49" charset="-127"/>
              </a:rPr>
              <a:t> relacionados con el trabajo y la </a:t>
            </a:r>
            <a:r>
              <a:rPr lang="es-ES" sz="3600" dirty="0">
                <a:solidFill>
                  <a:srgbClr val="7030A0"/>
                </a:solidFill>
                <a:latin typeface="Bahnschrift Light SemiCondensed" panose="020B0502040204020203" pitchFamily="34" charset="0"/>
                <a:ea typeface="BatangChe" panose="02030609000101010101" pitchFamily="49" charset="-127"/>
              </a:rPr>
              <a:t>protección de los trabajadores</a:t>
            </a:r>
            <a:r>
              <a:rPr lang="es-ES" sz="2800" dirty="0">
                <a:solidFill>
                  <a:srgbClr val="7030A0"/>
                </a:solidFill>
                <a:latin typeface="Bahnschrift Light SemiCondensed" panose="020B0502040204020203" pitchFamily="34" charset="0"/>
                <a:ea typeface="BatangChe" panose="02030609000101010101" pitchFamily="49" charset="-127"/>
              </a:rPr>
              <a:t> </a:t>
            </a:r>
            <a:r>
              <a:rPr lang="es-ES" sz="2800" dirty="0">
                <a:latin typeface="Bahnschrift Light SemiCondensed" panose="020B0502040204020203" pitchFamily="34" charset="0"/>
                <a:ea typeface="BatangChe" panose="02030609000101010101" pitchFamily="49" charset="-127"/>
              </a:rPr>
              <a:t>en una amplia </a:t>
            </a:r>
            <a:r>
              <a:rPr lang="es-ES" sz="3600" dirty="0">
                <a:solidFill>
                  <a:srgbClr val="7030A0"/>
                </a:solidFill>
                <a:latin typeface="Bahnschrift Light SemiCondensed" panose="020B0502040204020203" pitchFamily="34" charset="0"/>
                <a:ea typeface="BatangChe" panose="02030609000101010101" pitchFamily="49" charset="-127"/>
              </a:rPr>
              <a:t>gama de ocupaciones </a:t>
            </a:r>
            <a:r>
              <a:rPr lang="es-ES" sz="2800" dirty="0">
                <a:solidFill>
                  <a:srgbClr val="7030A0"/>
                </a:solidFill>
                <a:latin typeface="Bahnschrift Light SemiCondensed" panose="020B0502040204020203" pitchFamily="34" charset="0"/>
                <a:ea typeface="BatangChe" panose="02030609000101010101" pitchFamily="49" charset="-127"/>
              </a:rPr>
              <a:t>y </a:t>
            </a:r>
            <a:r>
              <a:rPr lang="es-ES" sz="3600" dirty="0">
                <a:solidFill>
                  <a:srgbClr val="7030A0"/>
                </a:solidFill>
                <a:latin typeface="Bahnschrift Light SemiCondensed" panose="020B0502040204020203" pitchFamily="34" charset="0"/>
                <a:ea typeface="BatangChe" panose="02030609000101010101" pitchFamily="49" charset="-127"/>
              </a:rPr>
              <a:t>situaciones laborales</a:t>
            </a:r>
            <a:r>
              <a:rPr lang="es-ES" sz="2800" dirty="0">
                <a:latin typeface="Bahnschrift Light SemiCondensed" panose="020B0502040204020203" pitchFamily="34" charset="0"/>
                <a:ea typeface="BatangChe" panose="02030609000101010101" pitchFamily="49" charset="-127"/>
              </a:rPr>
              <a:t>”</a:t>
            </a:r>
          </a:p>
        </p:txBody>
      </p:sp>
      <p:sp>
        <p:nvSpPr>
          <p:cNvPr id="4" name="CuadroTexto 3">
            <a:extLst>
              <a:ext uri="{FF2B5EF4-FFF2-40B4-BE49-F238E27FC236}">
                <a16:creationId xmlns:a16="http://schemas.microsoft.com/office/drawing/2014/main" id="{D5406063-E42B-1D3A-757F-E39E210EA098}"/>
              </a:ext>
            </a:extLst>
          </p:cNvPr>
          <p:cNvSpPr txBox="1"/>
          <p:nvPr/>
        </p:nvSpPr>
        <p:spPr>
          <a:xfrm>
            <a:off x="4660492" y="6110356"/>
            <a:ext cx="4866968" cy="646331"/>
          </a:xfrm>
          <a:prstGeom prst="rect">
            <a:avLst/>
          </a:prstGeom>
          <a:noFill/>
        </p:spPr>
        <p:txBody>
          <a:bodyPr wrap="square" rtlCol="0">
            <a:spAutoFit/>
          </a:bodyPr>
          <a:lstStyle/>
          <a:p>
            <a:pPr algn="just"/>
            <a:r>
              <a:rPr lang="es-ES" sz="1200" dirty="0">
                <a:latin typeface="Bahnschrift SemiLight SemiConde" panose="020B0502040204020203" pitchFamily="34" charset="0"/>
              </a:rPr>
              <a:t>Organización Internacional del Trabajo. Seguridad y salud en el centro del futuro del trabajo. Aprovechar 100 años de experiencia [internet]. Ginebra, Organización Internacional del Trabajo, 2019 </a:t>
            </a:r>
          </a:p>
        </p:txBody>
      </p:sp>
      <p:pic>
        <p:nvPicPr>
          <p:cNvPr id="5" name="Imagen 4">
            <a:extLst>
              <a:ext uri="{FF2B5EF4-FFF2-40B4-BE49-F238E27FC236}">
                <a16:creationId xmlns:a16="http://schemas.microsoft.com/office/drawing/2014/main" id="{318AC66C-0DAA-9A6E-2DB3-B6EC4AD69143}"/>
              </a:ext>
            </a:extLst>
          </p:cNvPr>
          <p:cNvPicPr>
            <a:picLocks noChangeAspect="1"/>
          </p:cNvPicPr>
          <p:nvPr/>
        </p:nvPicPr>
        <p:blipFill>
          <a:blip r:embed="rId3"/>
          <a:stretch>
            <a:fillRect/>
          </a:stretch>
        </p:blipFill>
        <p:spPr>
          <a:xfrm>
            <a:off x="3868573" y="777593"/>
            <a:ext cx="1583838" cy="1583838"/>
          </a:xfrm>
          <a:prstGeom prst="rect">
            <a:avLst/>
          </a:prstGeom>
        </p:spPr>
      </p:pic>
    </p:spTree>
    <p:extLst>
      <p:ext uri="{BB962C8B-B14F-4D97-AF65-F5344CB8AC3E}">
        <p14:creationId xmlns:p14="http://schemas.microsoft.com/office/powerpoint/2010/main" val="3578415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C14E85-537C-2E11-8DC8-E9E7A29E2002}"/>
              </a:ext>
            </a:extLst>
          </p:cNvPr>
          <p:cNvSpPr txBox="1">
            <a:spLocks/>
          </p:cNvSpPr>
          <p:nvPr/>
        </p:nvSpPr>
        <p:spPr>
          <a:xfrm>
            <a:off x="3010091" y="3191986"/>
            <a:ext cx="3145811" cy="1158517"/>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dirty="0">
                <a:solidFill>
                  <a:srgbClr val="0033CC"/>
                </a:solidFill>
                <a:latin typeface="Bahnschrift Light SemiCondensed" panose="020B0502040204020203" pitchFamily="34" charset="0"/>
                <a:ea typeface="BatangChe" panose="02030609000101010101" pitchFamily="49" charset="-127"/>
              </a:rPr>
              <a:t>Tecnologías 4.0</a:t>
            </a:r>
          </a:p>
        </p:txBody>
      </p:sp>
      <p:sp>
        <p:nvSpPr>
          <p:cNvPr id="3" name="Título 1">
            <a:extLst>
              <a:ext uri="{FF2B5EF4-FFF2-40B4-BE49-F238E27FC236}">
                <a16:creationId xmlns:a16="http://schemas.microsoft.com/office/drawing/2014/main" id="{9DF9E487-916D-5DC1-09EA-DA1285971BD6}"/>
              </a:ext>
            </a:extLst>
          </p:cNvPr>
          <p:cNvSpPr txBox="1">
            <a:spLocks/>
          </p:cNvSpPr>
          <p:nvPr/>
        </p:nvSpPr>
        <p:spPr>
          <a:xfrm>
            <a:off x="4063164" y="578233"/>
            <a:ext cx="3145811" cy="1158517"/>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dirty="0">
                <a:solidFill>
                  <a:srgbClr val="0033CC"/>
                </a:solidFill>
                <a:latin typeface="Bahnschrift Light SemiCondensed" panose="020B0502040204020203" pitchFamily="34" charset="0"/>
                <a:ea typeface="BatangChe" panose="02030609000101010101" pitchFamily="49" charset="-127"/>
              </a:rPr>
              <a:t>Cambios demográficos</a:t>
            </a:r>
          </a:p>
        </p:txBody>
      </p:sp>
      <p:sp>
        <p:nvSpPr>
          <p:cNvPr id="4" name="Título 1">
            <a:extLst>
              <a:ext uri="{FF2B5EF4-FFF2-40B4-BE49-F238E27FC236}">
                <a16:creationId xmlns:a16="http://schemas.microsoft.com/office/drawing/2014/main" id="{35AF60B4-9229-A4A0-68CE-892340EC67C6}"/>
              </a:ext>
            </a:extLst>
          </p:cNvPr>
          <p:cNvSpPr txBox="1">
            <a:spLocks/>
          </p:cNvSpPr>
          <p:nvPr/>
        </p:nvSpPr>
        <p:spPr>
          <a:xfrm>
            <a:off x="7786852" y="633667"/>
            <a:ext cx="3145811" cy="1158517"/>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dirty="0">
                <a:solidFill>
                  <a:srgbClr val="0033CC"/>
                </a:solidFill>
                <a:latin typeface="Bahnschrift Light SemiCondensed" panose="020B0502040204020203" pitchFamily="34" charset="0"/>
                <a:ea typeface="BatangChe" panose="02030609000101010101" pitchFamily="49" charset="-127"/>
              </a:rPr>
              <a:t>Desarrollo sostenible y SST</a:t>
            </a:r>
          </a:p>
        </p:txBody>
      </p:sp>
      <p:sp>
        <p:nvSpPr>
          <p:cNvPr id="5" name="Título 1">
            <a:extLst>
              <a:ext uri="{FF2B5EF4-FFF2-40B4-BE49-F238E27FC236}">
                <a16:creationId xmlns:a16="http://schemas.microsoft.com/office/drawing/2014/main" id="{C48F138D-1AF6-F39A-BCBC-D1773BC791DC}"/>
              </a:ext>
            </a:extLst>
          </p:cNvPr>
          <p:cNvSpPr txBox="1">
            <a:spLocks/>
          </p:cNvSpPr>
          <p:nvPr/>
        </p:nvSpPr>
        <p:spPr>
          <a:xfrm>
            <a:off x="6734247" y="3429000"/>
            <a:ext cx="4031819" cy="1058330"/>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dirty="0">
                <a:solidFill>
                  <a:srgbClr val="0033CC"/>
                </a:solidFill>
                <a:latin typeface="Bahnschrift Light SemiCondensed" panose="020B0502040204020203" pitchFamily="34" charset="0"/>
                <a:ea typeface="BatangChe" panose="02030609000101010101" pitchFamily="49" charset="-127"/>
              </a:rPr>
              <a:t>Cambios en la organización de trabajo</a:t>
            </a:r>
          </a:p>
        </p:txBody>
      </p:sp>
      <p:pic>
        <p:nvPicPr>
          <p:cNvPr id="6" name="Picture 2" descr="tecnología ">
            <a:extLst>
              <a:ext uri="{FF2B5EF4-FFF2-40B4-BE49-F238E27FC236}">
                <a16:creationId xmlns:a16="http://schemas.microsoft.com/office/drawing/2014/main" id="{96BE8AFE-BEDA-129B-F312-D15E9F4C1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164" y="4290778"/>
            <a:ext cx="1040844" cy="1040844"/>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6B12E167-FC2E-4AD1-B44C-B175E517897A}"/>
              </a:ext>
            </a:extLst>
          </p:cNvPr>
          <p:cNvPicPr>
            <a:picLocks noChangeAspect="1"/>
          </p:cNvPicPr>
          <p:nvPr/>
        </p:nvPicPr>
        <p:blipFill>
          <a:blip r:embed="rId4"/>
          <a:stretch>
            <a:fillRect/>
          </a:stretch>
        </p:blipFill>
        <p:spPr>
          <a:xfrm>
            <a:off x="5026469" y="1767092"/>
            <a:ext cx="1219200" cy="1219200"/>
          </a:xfrm>
          <a:prstGeom prst="rect">
            <a:avLst/>
          </a:prstGeom>
        </p:spPr>
      </p:pic>
      <p:pic>
        <p:nvPicPr>
          <p:cNvPr id="8" name="Imagen 7">
            <a:extLst>
              <a:ext uri="{FF2B5EF4-FFF2-40B4-BE49-F238E27FC236}">
                <a16:creationId xmlns:a16="http://schemas.microsoft.com/office/drawing/2014/main" id="{D6B81643-D433-B254-8611-99E6D86E999B}"/>
              </a:ext>
            </a:extLst>
          </p:cNvPr>
          <p:cNvPicPr>
            <a:picLocks noChangeAspect="1"/>
          </p:cNvPicPr>
          <p:nvPr/>
        </p:nvPicPr>
        <p:blipFill>
          <a:blip r:embed="rId5"/>
          <a:stretch>
            <a:fillRect/>
          </a:stretch>
        </p:blipFill>
        <p:spPr>
          <a:xfrm>
            <a:off x="8750157" y="1928992"/>
            <a:ext cx="1219200" cy="1219200"/>
          </a:xfrm>
          <a:prstGeom prst="rect">
            <a:avLst/>
          </a:prstGeom>
        </p:spPr>
      </p:pic>
      <p:pic>
        <p:nvPicPr>
          <p:cNvPr id="9" name="Imagen 8">
            <a:extLst>
              <a:ext uri="{FF2B5EF4-FFF2-40B4-BE49-F238E27FC236}">
                <a16:creationId xmlns:a16="http://schemas.microsoft.com/office/drawing/2014/main" id="{634D0146-4A94-82A7-2524-1DCEA4F03A7E}"/>
              </a:ext>
            </a:extLst>
          </p:cNvPr>
          <p:cNvPicPr>
            <a:picLocks noChangeAspect="1"/>
          </p:cNvPicPr>
          <p:nvPr/>
        </p:nvPicPr>
        <p:blipFill>
          <a:blip r:embed="rId6"/>
          <a:stretch>
            <a:fillRect/>
          </a:stretch>
        </p:blipFill>
        <p:spPr>
          <a:xfrm>
            <a:off x="8211062" y="4517092"/>
            <a:ext cx="1083970" cy="1083970"/>
          </a:xfrm>
          <a:prstGeom prst="rect">
            <a:avLst/>
          </a:prstGeom>
        </p:spPr>
      </p:pic>
      <p:sp>
        <p:nvSpPr>
          <p:cNvPr id="10" name="CuadroTexto 9">
            <a:extLst>
              <a:ext uri="{FF2B5EF4-FFF2-40B4-BE49-F238E27FC236}">
                <a16:creationId xmlns:a16="http://schemas.microsoft.com/office/drawing/2014/main" id="{207FE1F0-EE83-E696-43A8-7B20F20D6C1B}"/>
              </a:ext>
            </a:extLst>
          </p:cNvPr>
          <p:cNvSpPr txBox="1"/>
          <p:nvPr/>
        </p:nvSpPr>
        <p:spPr>
          <a:xfrm>
            <a:off x="4660492" y="6110356"/>
            <a:ext cx="4866968" cy="646331"/>
          </a:xfrm>
          <a:prstGeom prst="rect">
            <a:avLst/>
          </a:prstGeom>
          <a:noFill/>
        </p:spPr>
        <p:txBody>
          <a:bodyPr wrap="square" rtlCol="0">
            <a:spAutoFit/>
          </a:bodyPr>
          <a:lstStyle/>
          <a:p>
            <a:pPr algn="just"/>
            <a:r>
              <a:rPr lang="es-ES" sz="1200" dirty="0">
                <a:latin typeface="Bahnschrift SemiLight SemiConde" panose="020B0502040204020203" pitchFamily="34" charset="0"/>
              </a:rPr>
              <a:t>Organización Internacional del Trabajo. Seguridad y salud en el centro del futuro del trabajo. Aprovechar 100 años de experiencia [internet]. Ginebra, Organización Internacional del Trabajo, 2019 </a:t>
            </a:r>
          </a:p>
        </p:txBody>
      </p:sp>
    </p:spTree>
    <p:extLst>
      <p:ext uri="{BB962C8B-B14F-4D97-AF65-F5344CB8AC3E}">
        <p14:creationId xmlns:p14="http://schemas.microsoft.com/office/powerpoint/2010/main" val="277587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D7CA0-8A23-C7E0-FE88-A44C5FB85F91}"/>
              </a:ext>
            </a:extLst>
          </p:cNvPr>
          <p:cNvSpPr txBox="1">
            <a:spLocks/>
          </p:cNvSpPr>
          <p:nvPr/>
        </p:nvSpPr>
        <p:spPr>
          <a:xfrm>
            <a:off x="3412539" y="1676129"/>
            <a:ext cx="3145811" cy="1242362"/>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BatangChe" panose="02030609000101010101" pitchFamily="49" charset="-127"/>
              </a:rPr>
              <a:t>Tecnologías 4.0</a:t>
            </a:r>
          </a:p>
        </p:txBody>
      </p:sp>
      <p:pic>
        <p:nvPicPr>
          <p:cNvPr id="3" name="Picture 2" descr="tecnología ">
            <a:extLst>
              <a:ext uri="{FF2B5EF4-FFF2-40B4-BE49-F238E27FC236}">
                <a16:creationId xmlns:a16="http://schemas.microsoft.com/office/drawing/2014/main" id="{72C39889-B6DA-E7F9-DD81-FAF3C1D63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1840" y="3100117"/>
            <a:ext cx="1447208" cy="1447208"/>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976E688A-1562-7E44-8BA3-9FF96F187175}"/>
              </a:ext>
            </a:extLst>
          </p:cNvPr>
          <p:cNvSpPr txBox="1">
            <a:spLocks/>
          </p:cNvSpPr>
          <p:nvPr/>
        </p:nvSpPr>
        <p:spPr>
          <a:xfrm>
            <a:off x="7206556" y="951134"/>
            <a:ext cx="4151443" cy="1828578"/>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800" dirty="0">
                <a:solidFill>
                  <a:srgbClr val="7030A0"/>
                </a:solidFill>
                <a:latin typeface="Bahnschrift Light SemiCondensed" panose="020B0502040204020203" pitchFamily="34" charset="0"/>
                <a:ea typeface="BatangChe" panose="02030609000101010101" pitchFamily="49" charset="-127"/>
              </a:rPr>
              <a:t>Nuevos trabajos y tareas</a:t>
            </a:r>
          </a:p>
        </p:txBody>
      </p:sp>
      <p:sp>
        <p:nvSpPr>
          <p:cNvPr id="5" name="Título 1">
            <a:extLst>
              <a:ext uri="{FF2B5EF4-FFF2-40B4-BE49-F238E27FC236}">
                <a16:creationId xmlns:a16="http://schemas.microsoft.com/office/drawing/2014/main" id="{85D5BB21-4DEF-A39A-AE3C-8A74DFB73903}"/>
              </a:ext>
            </a:extLst>
          </p:cNvPr>
          <p:cNvSpPr txBox="1">
            <a:spLocks/>
          </p:cNvSpPr>
          <p:nvPr/>
        </p:nvSpPr>
        <p:spPr>
          <a:xfrm>
            <a:off x="7815824" y="3046310"/>
            <a:ext cx="2932909" cy="1828578"/>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800" dirty="0">
                <a:solidFill>
                  <a:srgbClr val="7030A0"/>
                </a:solidFill>
                <a:latin typeface="Bahnschrift Light SemiCondensed" panose="020B0502040204020203" pitchFamily="34" charset="0"/>
                <a:ea typeface="BatangChe" panose="02030609000101010101" pitchFamily="49" charset="-127"/>
              </a:rPr>
              <a:t>Nuevas habilidades</a:t>
            </a:r>
          </a:p>
        </p:txBody>
      </p:sp>
      <p:sp>
        <p:nvSpPr>
          <p:cNvPr id="6" name="CuadroTexto 5">
            <a:extLst>
              <a:ext uri="{FF2B5EF4-FFF2-40B4-BE49-F238E27FC236}">
                <a16:creationId xmlns:a16="http://schemas.microsoft.com/office/drawing/2014/main" id="{4244A202-03A4-C308-F6FE-9FE100CE0B14}"/>
              </a:ext>
            </a:extLst>
          </p:cNvPr>
          <p:cNvSpPr txBox="1"/>
          <p:nvPr/>
        </p:nvSpPr>
        <p:spPr>
          <a:xfrm>
            <a:off x="4788937" y="6110356"/>
            <a:ext cx="4493340" cy="646331"/>
          </a:xfrm>
          <a:prstGeom prst="rect">
            <a:avLst/>
          </a:prstGeom>
          <a:noFill/>
        </p:spPr>
        <p:txBody>
          <a:bodyPr wrap="square" rtlCol="0">
            <a:spAutoFit/>
          </a:bodyPr>
          <a:lstStyle/>
          <a:p>
            <a:pPr algn="just"/>
            <a:r>
              <a:rPr lang="es-ES" sz="1200" dirty="0" err="1">
                <a:latin typeface="Bahnschrift SemiLight SemiConde" panose="020B0502040204020203" pitchFamily="34" charset="0"/>
              </a:rPr>
              <a:t>Corvolan</a:t>
            </a:r>
            <a:r>
              <a:rPr lang="es-ES" sz="1200" dirty="0">
                <a:latin typeface="Bahnschrift SemiLight SemiConde" panose="020B0502040204020203" pitchFamily="34" charset="0"/>
              </a:rPr>
              <a:t>, </a:t>
            </a:r>
            <a:r>
              <a:rPr lang="es-ES" sz="1200" dirty="0" err="1">
                <a:latin typeface="Bahnschrift SemiLight SemiConde" panose="020B0502040204020203" pitchFamily="34" charset="0"/>
              </a:rPr>
              <a:t>JG</a:t>
            </a:r>
            <a:r>
              <a:rPr lang="es-ES" sz="1200" dirty="0">
                <a:latin typeface="Bahnschrift SemiLight SemiConde" panose="020B0502040204020203" pitchFamily="34" charset="0"/>
              </a:rPr>
              <a:t>. El impacto de la inteligencia artificial en el trabajo. Rev. </a:t>
            </a:r>
            <a:r>
              <a:rPr lang="es-ES" sz="1200" dirty="0" err="1">
                <a:latin typeface="Bahnschrift SemiLight SemiConde" panose="020B0502040204020203" pitchFamily="34" charset="0"/>
              </a:rPr>
              <a:t>Direito</a:t>
            </a:r>
            <a:r>
              <a:rPr lang="es-ES" sz="1200" dirty="0">
                <a:latin typeface="Bahnschrift SemiLight SemiConde" panose="020B0502040204020203" pitchFamily="34" charset="0"/>
              </a:rPr>
              <a:t> Econ. </a:t>
            </a:r>
            <a:r>
              <a:rPr lang="es-ES" sz="1200" dirty="0" err="1">
                <a:latin typeface="Bahnschrift SemiLight SemiConde" panose="020B0502040204020203" pitchFamily="34" charset="0"/>
              </a:rPr>
              <a:t>Socioambienta</a:t>
            </a:r>
            <a:r>
              <a:rPr lang="es-ES" sz="1200" dirty="0">
                <a:latin typeface="Bahnschrift SemiLight SemiConde" panose="020B0502040204020203" pitchFamily="34" charset="0"/>
              </a:rPr>
              <a:t>. 10(1);35-51. 2019. </a:t>
            </a:r>
            <a:r>
              <a:rPr lang="es-ES" sz="1200" dirty="0" err="1">
                <a:latin typeface="Bahnschrift SemiLight SemiConde" panose="020B0502040204020203" pitchFamily="34" charset="0"/>
              </a:rPr>
              <a:t>DOI</a:t>
            </a:r>
            <a:r>
              <a:rPr lang="es-ES" sz="1200" dirty="0">
                <a:latin typeface="Bahnschrift SemiLight SemiConde" panose="020B0502040204020203" pitchFamily="34" charset="0"/>
              </a:rPr>
              <a:t>: 10.7213/rev.dir.econ.soc.v10i1.25870  </a:t>
            </a:r>
          </a:p>
        </p:txBody>
      </p:sp>
    </p:spTree>
    <p:extLst>
      <p:ext uri="{BB962C8B-B14F-4D97-AF65-F5344CB8AC3E}">
        <p14:creationId xmlns:p14="http://schemas.microsoft.com/office/powerpoint/2010/main" val="242454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99CE83-0C7A-11E3-8D84-7FBDF40AD5F3}"/>
              </a:ext>
            </a:extLst>
          </p:cNvPr>
          <p:cNvSpPr txBox="1">
            <a:spLocks/>
          </p:cNvSpPr>
          <p:nvPr/>
        </p:nvSpPr>
        <p:spPr>
          <a:xfrm>
            <a:off x="8427667" y="1969181"/>
            <a:ext cx="3145811" cy="1459819"/>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dirty="0">
                <a:solidFill>
                  <a:srgbClr val="7030A0"/>
                </a:solidFill>
                <a:latin typeface="Bahnschrift Light SemiCondensed" panose="020B0502040204020203" pitchFamily="34" charset="0"/>
                <a:ea typeface="BatangChe" panose="02030609000101010101" pitchFamily="49" charset="-127"/>
              </a:rPr>
              <a:t>Cambios demográficos</a:t>
            </a:r>
          </a:p>
        </p:txBody>
      </p:sp>
      <p:pic>
        <p:nvPicPr>
          <p:cNvPr id="3" name="Imagen 2">
            <a:extLst>
              <a:ext uri="{FF2B5EF4-FFF2-40B4-BE49-F238E27FC236}">
                <a16:creationId xmlns:a16="http://schemas.microsoft.com/office/drawing/2014/main" id="{80CB5EE0-A396-7D3B-507E-1A382681B93E}"/>
              </a:ext>
            </a:extLst>
          </p:cNvPr>
          <p:cNvPicPr>
            <a:picLocks noChangeAspect="1"/>
          </p:cNvPicPr>
          <p:nvPr/>
        </p:nvPicPr>
        <p:blipFill>
          <a:blip r:embed="rId3"/>
          <a:stretch>
            <a:fillRect/>
          </a:stretch>
        </p:blipFill>
        <p:spPr>
          <a:xfrm>
            <a:off x="9278484" y="3429000"/>
            <a:ext cx="1444176" cy="1444176"/>
          </a:xfrm>
          <a:prstGeom prst="rect">
            <a:avLst/>
          </a:prstGeom>
        </p:spPr>
      </p:pic>
      <p:pic>
        <p:nvPicPr>
          <p:cNvPr id="4" name="Imagen 3">
            <a:extLst>
              <a:ext uri="{FF2B5EF4-FFF2-40B4-BE49-F238E27FC236}">
                <a16:creationId xmlns:a16="http://schemas.microsoft.com/office/drawing/2014/main" id="{B8BD0A2B-60FD-168D-9D90-8369E0D4A9B9}"/>
              </a:ext>
            </a:extLst>
          </p:cNvPr>
          <p:cNvPicPr>
            <a:picLocks noChangeAspect="1"/>
          </p:cNvPicPr>
          <p:nvPr/>
        </p:nvPicPr>
        <p:blipFill>
          <a:blip r:embed="rId4"/>
          <a:stretch>
            <a:fillRect/>
          </a:stretch>
        </p:blipFill>
        <p:spPr>
          <a:xfrm>
            <a:off x="3535706" y="254873"/>
            <a:ext cx="4574707" cy="4888433"/>
          </a:xfrm>
          <a:prstGeom prst="rect">
            <a:avLst/>
          </a:prstGeom>
        </p:spPr>
      </p:pic>
      <p:sp>
        <p:nvSpPr>
          <p:cNvPr id="5" name="Título 1">
            <a:extLst>
              <a:ext uri="{FF2B5EF4-FFF2-40B4-BE49-F238E27FC236}">
                <a16:creationId xmlns:a16="http://schemas.microsoft.com/office/drawing/2014/main" id="{D112C463-3AAF-610B-D970-64D2CCE1B2CA}"/>
              </a:ext>
            </a:extLst>
          </p:cNvPr>
          <p:cNvSpPr txBox="1">
            <a:spLocks/>
          </p:cNvSpPr>
          <p:nvPr/>
        </p:nvSpPr>
        <p:spPr>
          <a:xfrm>
            <a:off x="5587465" y="5172985"/>
            <a:ext cx="3241491" cy="1681317"/>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BatangChe" panose="02030609000101010101" pitchFamily="49" charset="-127"/>
              </a:rPr>
              <a:t>Pirámide poblacional</a:t>
            </a:r>
          </a:p>
          <a:p>
            <a:r>
              <a:rPr lang="es-ES" sz="28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BatangChe" panose="02030609000101010101" pitchFamily="49" charset="-127"/>
              </a:rPr>
              <a:t>Caldas - 2022</a:t>
            </a:r>
          </a:p>
        </p:txBody>
      </p:sp>
    </p:spTree>
    <p:extLst>
      <p:ext uri="{BB962C8B-B14F-4D97-AF65-F5344CB8AC3E}">
        <p14:creationId xmlns:p14="http://schemas.microsoft.com/office/powerpoint/2010/main" val="358907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985C7-E99D-6494-BF23-43E577AB4EFA}"/>
              </a:ext>
            </a:extLst>
          </p:cNvPr>
          <p:cNvSpPr txBox="1">
            <a:spLocks/>
          </p:cNvSpPr>
          <p:nvPr/>
        </p:nvSpPr>
        <p:spPr>
          <a:xfrm>
            <a:off x="4994789" y="5201174"/>
            <a:ext cx="4016388" cy="1396271"/>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dirty="0">
                <a:solidFill>
                  <a:srgbClr val="7030A0"/>
                </a:solidFill>
                <a:latin typeface="Bahnschrift Light SemiCondensed" panose="020B0502040204020203" pitchFamily="34" charset="0"/>
                <a:ea typeface="BatangChe" panose="02030609000101010101" pitchFamily="49" charset="-127"/>
              </a:rPr>
              <a:t>Desarrollo sostenible y SST</a:t>
            </a:r>
          </a:p>
        </p:txBody>
      </p:sp>
      <p:pic>
        <p:nvPicPr>
          <p:cNvPr id="3" name="Imagen 2">
            <a:extLst>
              <a:ext uri="{FF2B5EF4-FFF2-40B4-BE49-F238E27FC236}">
                <a16:creationId xmlns:a16="http://schemas.microsoft.com/office/drawing/2014/main" id="{11F9111F-E127-C880-2340-2EF544743919}"/>
              </a:ext>
            </a:extLst>
          </p:cNvPr>
          <p:cNvPicPr>
            <a:picLocks noChangeAspect="1"/>
          </p:cNvPicPr>
          <p:nvPr/>
        </p:nvPicPr>
        <p:blipFill>
          <a:blip r:embed="rId3"/>
          <a:stretch>
            <a:fillRect/>
          </a:stretch>
        </p:blipFill>
        <p:spPr>
          <a:xfrm>
            <a:off x="4296653" y="4503038"/>
            <a:ext cx="1396271" cy="1396271"/>
          </a:xfrm>
          <a:prstGeom prst="rect">
            <a:avLst/>
          </a:prstGeom>
        </p:spPr>
      </p:pic>
      <p:pic>
        <p:nvPicPr>
          <p:cNvPr id="4" name="Imagen 3">
            <a:extLst>
              <a:ext uri="{FF2B5EF4-FFF2-40B4-BE49-F238E27FC236}">
                <a16:creationId xmlns:a16="http://schemas.microsoft.com/office/drawing/2014/main" id="{CF8D67CA-0C75-2E5B-C68A-70D8B180581D}"/>
              </a:ext>
            </a:extLst>
          </p:cNvPr>
          <p:cNvPicPr>
            <a:picLocks noChangeAspect="1"/>
          </p:cNvPicPr>
          <p:nvPr/>
        </p:nvPicPr>
        <p:blipFill>
          <a:blip r:embed="rId4"/>
          <a:stretch>
            <a:fillRect/>
          </a:stretch>
        </p:blipFill>
        <p:spPr>
          <a:xfrm>
            <a:off x="5793999" y="359918"/>
            <a:ext cx="1856901" cy="1856901"/>
          </a:xfrm>
          <a:prstGeom prst="rect">
            <a:avLst/>
          </a:prstGeom>
        </p:spPr>
      </p:pic>
      <p:pic>
        <p:nvPicPr>
          <p:cNvPr id="5" name="Imagen 4">
            <a:extLst>
              <a:ext uri="{FF2B5EF4-FFF2-40B4-BE49-F238E27FC236}">
                <a16:creationId xmlns:a16="http://schemas.microsoft.com/office/drawing/2014/main" id="{0284350D-657A-78ED-C457-D0ABA52B4F41}"/>
              </a:ext>
            </a:extLst>
          </p:cNvPr>
          <p:cNvPicPr>
            <a:picLocks noChangeAspect="1"/>
          </p:cNvPicPr>
          <p:nvPr/>
        </p:nvPicPr>
        <p:blipFill>
          <a:blip r:embed="rId5"/>
          <a:stretch>
            <a:fillRect/>
          </a:stretch>
        </p:blipFill>
        <p:spPr>
          <a:xfrm>
            <a:off x="7708009" y="363205"/>
            <a:ext cx="1856900" cy="1856900"/>
          </a:xfrm>
          <a:prstGeom prst="rect">
            <a:avLst/>
          </a:prstGeom>
        </p:spPr>
      </p:pic>
      <p:pic>
        <p:nvPicPr>
          <p:cNvPr id="6" name="Imagen 5">
            <a:extLst>
              <a:ext uri="{FF2B5EF4-FFF2-40B4-BE49-F238E27FC236}">
                <a16:creationId xmlns:a16="http://schemas.microsoft.com/office/drawing/2014/main" id="{9B226AAF-5603-AB5C-62F1-5598D7CF205B}"/>
              </a:ext>
            </a:extLst>
          </p:cNvPr>
          <p:cNvPicPr>
            <a:picLocks noChangeAspect="1"/>
          </p:cNvPicPr>
          <p:nvPr/>
        </p:nvPicPr>
        <p:blipFill>
          <a:blip r:embed="rId6"/>
          <a:stretch>
            <a:fillRect/>
          </a:stretch>
        </p:blipFill>
        <p:spPr>
          <a:xfrm>
            <a:off x="3640395" y="1781833"/>
            <a:ext cx="1053435" cy="1036974"/>
          </a:xfrm>
          <a:prstGeom prst="rect">
            <a:avLst/>
          </a:prstGeom>
        </p:spPr>
      </p:pic>
      <p:pic>
        <p:nvPicPr>
          <p:cNvPr id="7" name="Imagen 6">
            <a:extLst>
              <a:ext uri="{FF2B5EF4-FFF2-40B4-BE49-F238E27FC236}">
                <a16:creationId xmlns:a16="http://schemas.microsoft.com/office/drawing/2014/main" id="{E9894C66-B085-56CD-1E9A-5657554653E6}"/>
              </a:ext>
            </a:extLst>
          </p:cNvPr>
          <p:cNvPicPr>
            <a:picLocks noChangeAspect="1"/>
          </p:cNvPicPr>
          <p:nvPr/>
        </p:nvPicPr>
        <p:blipFill>
          <a:blip r:embed="rId7"/>
          <a:stretch>
            <a:fillRect/>
          </a:stretch>
        </p:blipFill>
        <p:spPr>
          <a:xfrm>
            <a:off x="4296653" y="2354962"/>
            <a:ext cx="1053435" cy="1036974"/>
          </a:xfrm>
          <a:prstGeom prst="rect">
            <a:avLst/>
          </a:prstGeom>
        </p:spPr>
      </p:pic>
      <p:pic>
        <p:nvPicPr>
          <p:cNvPr id="8" name="Imagen 7">
            <a:extLst>
              <a:ext uri="{FF2B5EF4-FFF2-40B4-BE49-F238E27FC236}">
                <a16:creationId xmlns:a16="http://schemas.microsoft.com/office/drawing/2014/main" id="{AE622405-9614-5036-9AFE-04345B2CBAB5}"/>
              </a:ext>
            </a:extLst>
          </p:cNvPr>
          <p:cNvPicPr>
            <a:picLocks noChangeAspect="1"/>
          </p:cNvPicPr>
          <p:nvPr/>
        </p:nvPicPr>
        <p:blipFill>
          <a:blip r:embed="rId8"/>
          <a:stretch>
            <a:fillRect/>
          </a:stretch>
        </p:blipFill>
        <p:spPr>
          <a:xfrm>
            <a:off x="4936968" y="2869232"/>
            <a:ext cx="1053434" cy="1036974"/>
          </a:xfrm>
          <a:prstGeom prst="rect">
            <a:avLst/>
          </a:prstGeom>
        </p:spPr>
      </p:pic>
      <p:pic>
        <p:nvPicPr>
          <p:cNvPr id="9" name="Imagen 8">
            <a:extLst>
              <a:ext uri="{FF2B5EF4-FFF2-40B4-BE49-F238E27FC236}">
                <a16:creationId xmlns:a16="http://schemas.microsoft.com/office/drawing/2014/main" id="{4B21FD78-B709-858B-9D16-69571CE9C30E}"/>
              </a:ext>
            </a:extLst>
          </p:cNvPr>
          <p:cNvPicPr>
            <a:picLocks noChangeAspect="1"/>
          </p:cNvPicPr>
          <p:nvPr/>
        </p:nvPicPr>
        <p:blipFill>
          <a:blip r:embed="rId9"/>
          <a:stretch>
            <a:fillRect/>
          </a:stretch>
        </p:blipFill>
        <p:spPr>
          <a:xfrm>
            <a:off x="7441099" y="2504542"/>
            <a:ext cx="1300819" cy="1280494"/>
          </a:xfrm>
          <a:prstGeom prst="rect">
            <a:avLst/>
          </a:prstGeom>
        </p:spPr>
      </p:pic>
      <p:pic>
        <p:nvPicPr>
          <p:cNvPr id="10" name="Imagen 9">
            <a:extLst>
              <a:ext uri="{FF2B5EF4-FFF2-40B4-BE49-F238E27FC236}">
                <a16:creationId xmlns:a16="http://schemas.microsoft.com/office/drawing/2014/main" id="{EEED4A05-EF04-A744-2EF0-44C52143F613}"/>
              </a:ext>
            </a:extLst>
          </p:cNvPr>
          <p:cNvPicPr>
            <a:picLocks noChangeAspect="1"/>
          </p:cNvPicPr>
          <p:nvPr/>
        </p:nvPicPr>
        <p:blipFill>
          <a:blip r:embed="rId10"/>
          <a:stretch>
            <a:fillRect/>
          </a:stretch>
        </p:blipFill>
        <p:spPr>
          <a:xfrm>
            <a:off x="8809291" y="2504542"/>
            <a:ext cx="1300820" cy="1249932"/>
          </a:xfrm>
          <a:prstGeom prst="rect">
            <a:avLst/>
          </a:prstGeom>
        </p:spPr>
      </p:pic>
      <p:pic>
        <p:nvPicPr>
          <p:cNvPr id="11" name="Imagen 10">
            <a:extLst>
              <a:ext uri="{FF2B5EF4-FFF2-40B4-BE49-F238E27FC236}">
                <a16:creationId xmlns:a16="http://schemas.microsoft.com/office/drawing/2014/main" id="{5B394B6F-7CFC-0F3F-E04B-9395F0D1D0B3}"/>
              </a:ext>
            </a:extLst>
          </p:cNvPr>
          <p:cNvPicPr>
            <a:picLocks noChangeAspect="1"/>
          </p:cNvPicPr>
          <p:nvPr/>
        </p:nvPicPr>
        <p:blipFill>
          <a:blip r:embed="rId11"/>
          <a:stretch>
            <a:fillRect/>
          </a:stretch>
        </p:blipFill>
        <p:spPr>
          <a:xfrm>
            <a:off x="9564909" y="3906206"/>
            <a:ext cx="1559953" cy="1559953"/>
          </a:xfrm>
          <a:prstGeom prst="rect">
            <a:avLst/>
          </a:prstGeom>
        </p:spPr>
      </p:pic>
    </p:spTree>
    <p:extLst>
      <p:ext uri="{BB962C8B-B14F-4D97-AF65-F5344CB8AC3E}">
        <p14:creationId xmlns:p14="http://schemas.microsoft.com/office/powerpoint/2010/main" val="1951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5F081B-E09B-A0B8-3C79-E1E11AB412F7}"/>
              </a:ext>
            </a:extLst>
          </p:cNvPr>
          <p:cNvSpPr txBox="1">
            <a:spLocks/>
          </p:cNvSpPr>
          <p:nvPr/>
        </p:nvSpPr>
        <p:spPr>
          <a:xfrm>
            <a:off x="3136047" y="433166"/>
            <a:ext cx="5653992" cy="1375969"/>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BatangChe" panose="02030609000101010101" pitchFamily="49" charset="-127"/>
              </a:rPr>
              <a:t>Cambios en la organización de trabajo</a:t>
            </a:r>
          </a:p>
        </p:txBody>
      </p:sp>
      <p:pic>
        <p:nvPicPr>
          <p:cNvPr id="3" name="Imagen 2">
            <a:extLst>
              <a:ext uri="{FF2B5EF4-FFF2-40B4-BE49-F238E27FC236}">
                <a16:creationId xmlns:a16="http://schemas.microsoft.com/office/drawing/2014/main" id="{7473E535-CD27-09BA-1DE0-E4379288C385}"/>
              </a:ext>
            </a:extLst>
          </p:cNvPr>
          <p:cNvPicPr>
            <a:picLocks noChangeAspect="1"/>
          </p:cNvPicPr>
          <p:nvPr/>
        </p:nvPicPr>
        <p:blipFill>
          <a:blip r:embed="rId3"/>
          <a:stretch>
            <a:fillRect/>
          </a:stretch>
        </p:blipFill>
        <p:spPr>
          <a:xfrm>
            <a:off x="8822581" y="365589"/>
            <a:ext cx="1511122" cy="1511122"/>
          </a:xfrm>
          <a:prstGeom prst="rect">
            <a:avLst/>
          </a:prstGeom>
        </p:spPr>
      </p:pic>
      <p:pic>
        <p:nvPicPr>
          <p:cNvPr id="4" name="Imagen 3">
            <a:extLst>
              <a:ext uri="{FF2B5EF4-FFF2-40B4-BE49-F238E27FC236}">
                <a16:creationId xmlns:a16="http://schemas.microsoft.com/office/drawing/2014/main" id="{44FF9FBD-4D6E-3A99-6529-BAF18523E068}"/>
              </a:ext>
            </a:extLst>
          </p:cNvPr>
          <p:cNvPicPr>
            <a:picLocks noChangeAspect="1"/>
          </p:cNvPicPr>
          <p:nvPr/>
        </p:nvPicPr>
        <p:blipFill>
          <a:blip r:embed="rId4"/>
          <a:stretch>
            <a:fillRect/>
          </a:stretch>
        </p:blipFill>
        <p:spPr>
          <a:xfrm>
            <a:off x="3494774" y="2168720"/>
            <a:ext cx="8249263" cy="3322049"/>
          </a:xfrm>
          <a:prstGeom prst="rect">
            <a:avLst/>
          </a:prstGeom>
        </p:spPr>
      </p:pic>
      <p:sp>
        <p:nvSpPr>
          <p:cNvPr id="5" name="Rectángulo 4">
            <a:extLst>
              <a:ext uri="{FF2B5EF4-FFF2-40B4-BE49-F238E27FC236}">
                <a16:creationId xmlns:a16="http://schemas.microsoft.com/office/drawing/2014/main" id="{0AE45590-DDBC-596D-4049-DBAD242513C9}"/>
              </a:ext>
            </a:extLst>
          </p:cNvPr>
          <p:cNvSpPr/>
          <p:nvPr/>
        </p:nvSpPr>
        <p:spPr>
          <a:xfrm>
            <a:off x="8062453" y="3087610"/>
            <a:ext cx="2261418" cy="12582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06864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D7F474D-A6CC-F3ED-72C5-C75AA9D27E07}"/>
              </a:ext>
            </a:extLst>
          </p:cNvPr>
          <p:cNvSpPr txBox="1"/>
          <p:nvPr/>
        </p:nvSpPr>
        <p:spPr>
          <a:xfrm>
            <a:off x="1182636" y="4307176"/>
            <a:ext cx="5093111" cy="2123658"/>
          </a:xfrm>
          <a:prstGeom prst="rect">
            <a:avLst/>
          </a:prstGeom>
          <a:noFill/>
        </p:spPr>
        <p:txBody>
          <a:bodyPr wrap="square" rtlCol="0">
            <a:spAutoFit/>
          </a:bodyPr>
          <a:lstStyle/>
          <a:p>
            <a:pPr algn="ctr"/>
            <a:r>
              <a:rPr lang="es-ES" sz="66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rPr>
              <a:t>¿Cuál es la problemática?</a:t>
            </a:r>
            <a:endParaRPr lang="es-CO" sz="66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endParaRPr>
          </a:p>
        </p:txBody>
      </p:sp>
      <p:pic>
        <p:nvPicPr>
          <p:cNvPr id="2" name="Imagen 1">
            <a:extLst>
              <a:ext uri="{FF2B5EF4-FFF2-40B4-BE49-F238E27FC236}">
                <a16:creationId xmlns:a16="http://schemas.microsoft.com/office/drawing/2014/main" id="{C1A8B3B5-BF86-4DDF-253C-B2F10C13380D}"/>
              </a:ext>
            </a:extLst>
          </p:cNvPr>
          <p:cNvPicPr>
            <a:picLocks noChangeAspect="1"/>
          </p:cNvPicPr>
          <p:nvPr/>
        </p:nvPicPr>
        <p:blipFill>
          <a:blip r:embed="rId3"/>
          <a:stretch>
            <a:fillRect/>
          </a:stretch>
        </p:blipFill>
        <p:spPr>
          <a:xfrm>
            <a:off x="3729191" y="972951"/>
            <a:ext cx="4733618" cy="3155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47372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3F04BC-D9D1-23A7-FD86-402DBAB8705B}"/>
              </a:ext>
            </a:extLst>
          </p:cNvPr>
          <p:cNvSpPr txBox="1">
            <a:spLocks/>
          </p:cNvSpPr>
          <p:nvPr/>
        </p:nvSpPr>
        <p:spPr>
          <a:xfrm>
            <a:off x="3519128" y="558749"/>
            <a:ext cx="6726085" cy="2145122"/>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800" dirty="0">
                <a:solidFill>
                  <a:srgbClr val="FF0000"/>
                </a:solidFill>
                <a:latin typeface="Bahnschrift Light SemiCondensed" panose="020B0502040204020203" pitchFamily="34" charset="0"/>
                <a:ea typeface="BatangChe" panose="02030609000101010101" pitchFamily="49" charset="-127"/>
              </a:rPr>
              <a:t>66,3% </a:t>
            </a:r>
            <a:r>
              <a:rPr lang="es-ES" sz="3600" dirty="0">
                <a:latin typeface="Bahnschrift Light SemiCondensed" panose="020B0502040204020203" pitchFamily="34" charset="0"/>
                <a:ea typeface="BatangChe" panose="02030609000101010101" pitchFamily="49" charset="-127"/>
              </a:rPr>
              <a:t>de los colombianos declara que en algún momento de su vida ha enfrentado </a:t>
            </a:r>
            <a:r>
              <a:rPr lang="es-ES" sz="3600" dirty="0">
                <a:solidFill>
                  <a:srgbClr val="FF0000"/>
                </a:solidFill>
                <a:latin typeface="Bahnschrift Light SemiCondensed" panose="020B0502040204020203" pitchFamily="34" charset="0"/>
                <a:ea typeface="BatangChe" panose="02030609000101010101" pitchFamily="49" charset="-127"/>
              </a:rPr>
              <a:t>algún problema de salud mental</a:t>
            </a:r>
          </a:p>
        </p:txBody>
      </p:sp>
      <p:sp>
        <p:nvSpPr>
          <p:cNvPr id="3" name="Título 1">
            <a:extLst>
              <a:ext uri="{FF2B5EF4-FFF2-40B4-BE49-F238E27FC236}">
                <a16:creationId xmlns:a16="http://schemas.microsoft.com/office/drawing/2014/main" id="{F29B67A3-0FEF-3561-6457-0E36BDC282AB}"/>
              </a:ext>
            </a:extLst>
          </p:cNvPr>
          <p:cNvSpPr txBox="1">
            <a:spLocks/>
          </p:cNvSpPr>
          <p:nvPr/>
        </p:nvSpPr>
        <p:spPr>
          <a:xfrm>
            <a:off x="6975988" y="3754881"/>
            <a:ext cx="3820653" cy="753857"/>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800" dirty="0">
                <a:solidFill>
                  <a:srgbClr val="FF0000"/>
                </a:solidFill>
                <a:latin typeface="Bahnschrift Light SemiCondensed" panose="020B0502040204020203" pitchFamily="34" charset="0"/>
                <a:ea typeface="BatangChe" panose="02030609000101010101" pitchFamily="49" charset="-127"/>
              </a:rPr>
              <a:t>69,9% </a:t>
            </a:r>
            <a:r>
              <a:rPr lang="es-ES" sz="3600" dirty="0">
                <a:latin typeface="Bahnschrift Light SemiCondensed" panose="020B0502040204020203" pitchFamily="34" charset="0"/>
                <a:ea typeface="BatangChe" panose="02030609000101010101" pitchFamily="49" charset="-127"/>
              </a:rPr>
              <a:t>- mujeres</a:t>
            </a:r>
            <a:endParaRPr lang="es-ES" sz="3600" dirty="0">
              <a:solidFill>
                <a:srgbClr val="FF0000"/>
              </a:solidFill>
              <a:latin typeface="Bahnschrift Light SemiCondensed" panose="020B0502040204020203" pitchFamily="34" charset="0"/>
              <a:ea typeface="BatangChe" panose="02030609000101010101" pitchFamily="49" charset="-127"/>
            </a:endParaRPr>
          </a:p>
        </p:txBody>
      </p:sp>
      <p:sp>
        <p:nvSpPr>
          <p:cNvPr id="4" name="CuadroTexto 3">
            <a:extLst>
              <a:ext uri="{FF2B5EF4-FFF2-40B4-BE49-F238E27FC236}">
                <a16:creationId xmlns:a16="http://schemas.microsoft.com/office/drawing/2014/main" id="{D89E1744-A195-5B5A-ED48-F3260BEC860B}"/>
              </a:ext>
            </a:extLst>
          </p:cNvPr>
          <p:cNvSpPr txBox="1"/>
          <p:nvPr/>
        </p:nvSpPr>
        <p:spPr>
          <a:xfrm>
            <a:off x="4542504" y="5559749"/>
            <a:ext cx="4866968" cy="1015663"/>
          </a:xfrm>
          <a:prstGeom prst="rect">
            <a:avLst/>
          </a:prstGeom>
          <a:noFill/>
        </p:spPr>
        <p:txBody>
          <a:bodyPr wrap="square" rtlCol="0">
            <a:spAutoFit/>
          </a:bodyPr>
          <a:lstStyle/>
          <a:p>
            <a:pPr algn="just"/>
            <a:r>
              <a:rPr lang="es-ES" sz="1200" dirty="0">
                <a:latin typeface="Bahnschrift SemiLight SemiConde" panose="020B0502040204020203" pitchFamily="34" charset="0"/>
              </a:rPr>
              <a:t>Ministerio de Salud y Protección Social. Centro Nacional de Consultoría S.A. ​Percepciones que los colombianos tienen de la salud mental como dimensión de cuidado y su valoración sobre su salud mental. 2023. Disponible en: </a:t>
            </a:r>
            <a:r>
              <a:rPr lang="es-ES" sz="1200" dirty="0">
                <a:latin typeface="Bahnschrift SemiLight SemiConde" panose="020B0502040204020203" pitchFamily="34" charset="0"/>
                <a:hlinkClick r:id="rId3"/>
              </a:rPr>
              <a:t>https://www.minsalud.gov.co/Paginas/66-porciento-de-colombianos-declara-haber-enfrentado-algun-problema-de-salud-mental.aspx</a:t>
            </a:r>
            <a:r>
              <a:rPr lang="es-ES" sz="1200" dirty="0">
                <a:latin typeface="Bahnschrift SemiLight SemiConde" panose="020B0502040204020203" pitchFamily="34" charset="0"/>
              </a:rPr>
              <a:t> </a:t>
            </a:r>
          </a:p>
        </p:txBody>
      </p:sp>
      <p:pic>
        <p:nvPicPr>
          <p:cNvPr id="5" name="Imagen 4">
            <a:extLst>
              <a:ext uri="{FF2B5EF4-FFF2-40B4-BE49-F238E27FC236}">
                <a16:creationId xmlns:a16="http://schemas.microsoft.com/office/drawing/2014/main" id="{C007F0C3-C686-4BD6-B194-7D3FA42FFC43}"/>
              </a:ext>
            </a:extLst>
          </p:cNvPr>
          <p:cNvPicPr>
            <a:picLocks noChangeAspect="1"/>
          </p:cNvPicPr>
          <p:nvPr/>
        </p:nvPicPr>
        <p:blipFill>
          <a:blip r:embed="rId4"/>
          <a:stretch>
            <a:fillRect/>
          </a:stretch>
        </p:blipFill>
        <p:spPr>
          <a:xfrm>
            <a:off x="3676444" y="3011898"/>
            <a:ext cx="1942881" cy="1942881"/>
          </a:xfrm>
          <a:prstGeom prst="rect">
            <a:avLst/>
          </a:prstGeom>
        </p:spPr>
      </p:pic>
    </p:spTree>
    <p:extLst>
      <p:ext uri="{BB962C8B-B14F-4D97-AF65-F5344CB8AC3E}">
        <p14:creationId xmlns:p14="http://schemas.microsoft.com/office/powerpoint/2010/main" val="389257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15CFE55-E595-D0AB-438F-A2D8F3C9DD12}"/>
              </a:ext>
            </a:extLst>
          </p:cNvPr>
          <p:cNvSpPr txBox="1"/>
          <p:nvPr/>
        </p:nvSpPr>
        <p:spPr>
          <a:xfrm>
            <a:off x="3205316" y="897906"/>
            <a:ext cx="7934632" cy="4154984"/>
          </a:xfrm>
          <a:prstGeom prst="rect">
            <a:avLst/>
          </a:prstGeom>
          <a:noFill/>
        </p:spPr>
        <p:txBody>
          <a:bodyPr wrap="square" rtlCol="0">
            <a:spAutoFit/>
          </a:bodyPr>
          <a:lstStyle/>
          <a:p>
            <a:pPr algn="just"/>
            <a:r>
              <a:rPr lang="es-ES" sz="4800" dirty="0">
                <a:latin typeface="Bahnschrift SemiLight SemiConde" panose="020B0502040204020203" pitchFamily="34" charset="0"/>
              </a:rPr>
              <a:t>«La salud es un estado de completo bienestar </a:t>
            </a:r>
            <a:r>
              <a:rPr lang="es-ES" sz="6000" dirty="0">
                <a:solidFill>
                  <a:srgbClr val="7030A0"/>
                </a:solidFill>
                <a:effectLst>
                  <a:outerShdw blurRad="38100" dist="38100" dir="2700000" algn="tl">
                    <a:srgbClr val="000000">
                      <a:alpha val="43137"/>
                    </a:srgbClr>
                  </a:outerShdw>
                </a:effectLst>
                <a:latin typeface="Bahnschrift SemiLight SemiConde" panose="020B0502040204020203" pitchFamily="34" charset="0"/>
              </a:rPr>
              <a:t>físico, mental y social</a:t>
            </a:r>
            <a:r>
              <a:rPr lang="es-ES" sz="4800" dirty="0">
                <a:latin typeface="Bahnschrift SemiLight SemiConde" panose="020B0502040204020203" pitchFamily="34" charset="0"/>
              </a:rPr>
              <a:t>, y no solamente la ausencia de afecciones o enfermedades»</a:t>
            </a:r>
            <a:endParaRPr lang="es-CO" sz="4800" dirty="0">
              <a:latin typeface="Bahnschrift SemiLight SemiConde" panose="020B0502040204020203" pitchFamily="34" charset="0"/>
            </a:endParaRPr>
          </a:p>
        </p:txBody>
      </p:sp>
      <p:sp>
        <p:nvSpPr>
          <p:cNvPr id="5" name="CuadroTexto 4">
            <a:extLst>
              <a:ext uri="{FF2B5EF4-FFF2-40B4-BE49-F238E27FC236}">
                <a16:creationId xmlns:a16="http://schemas.microsoft.com/office/drawing/2014/main" id="{617F86AE-339A-CCA0-2397-BC8BC46E9C27}"/>
              </a:ext>
            </a:extLst>
          </p:cNvPr>
          <p:cNvSpPr txBox="1"/>
          <p:nvPr/>
        </p:nvSpPr>
        <p:spPr>
          <a:xfrm>
            <a:off x="5855108" y="6215733"/>
            <a:ext cx="3397045" cy="461665"/>
          </a:xfrm>
          <a:prstGeom prst="rect">
            <a:avLst/>
          </a:prstGeom>
          <a:noFill/>
        </p:spPr>
        <p:txBody>
          <a:bodyPr wrap="square" rtlCol="0">
            <a:spAutoFit/>
          </a:bodyPr>
          <a:lstStyle/>
          <a:p>
            <a:pPr algn="r"/>
            <a:r>
              <a:rPr lang="es-ES" sz="1200" dirty="0">
                <a:latin typeface="Bahnschrift SemiLight SemiConde" panose="020B0502040204020203" pitchFamily="34" charset="0"/>
              </a:rPr>
              <a:t>Organización Mundial de la Salud. </a:t>
            </a:r>
            <a:r>
              <a:rPr lang="es-ES" sz="1200" dirty="0" err="1">
                <a:latin typeface="Bahnschrift SemiLight SemiConde" panose="020B0502040204020203" pitchFamily="34" charset="0"/>
              </a:rPr>
              <a:t>sf</a:t>
            </a:r>
            <a:r>
              <a:rPr lang="es-ES" sz="1200" dirty="0">
                <a:latin typeface="Bahnschrift SemiLight SemiConde" panose="020B0502040204020203" pitchFamily="34" charset="0"/>
              </a:rPr>
              <a:t>. Disponible en: </a:t>
            </a:r>
            <a:r>
              <a:rPr lang="es-ES" sz="1200" dirty="0">
                <a:latin typeface="Bahnschrift SemiLight SemiConde" panose="020B0502040204020203" pitchFamily="34" charset="0"/>
                <a:hlinkClick r:id="rId3"/>
              </a:rPr>
              <a:t>https://www.who.int/es</a:t>
            </a:r>
            <a:r>
              <a:rPr lang="es-ES" sz="1200" dirty="0">
                <a:latin typeface="Bahnschrift SemiLight SemiConde" panose="020B0502040204020203" pitchFamily="34" charset="0"/>
              </a:rPr>
              <a:t>  </a:t>
            </a:r>
            <a:endParaRPr lang="es-CO" sz="1200" dirty="0">
              <a:latin typeface="Bahnschrift SemiLight SemiConde" panose="020B0502040204020203" pitchFamily="34" charset="0"/>
            </a:endParaRPr>
          </a:p>
        </p:txBody>
      </p:sp>
    </p:spTree>
    <p:extLst>
      <p:ext uri="{BB962C8B-B14F-4D97-AF65-F5344CB8AC3E}">
        <p14:creationId xmlns:p14="http://schemas.microsoft.com/office/powerpoint/2010/main" val="3142877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3F04BC-D9D1-23A7-FD86-402DBAB8705B}"/>
              </a:ext>
            </a:extLst>
          </p:cNvPr>
          <p:cNvSpPr txBox="1">
            <a:spLocks/>
          </p:cNvSpPr>
          <p:nvPr/>
        </p:nvSpPr>
        <p:spPr>
          <a:xfrm>
            <a:off x="3941915" y="698496"/>
            <a:ext cx="4985775" cy="1751832"/>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dirty="0">
                <a:solidFill>
                  <a:srgbClr val="FF0000"/>
                </a:solidFill>
                <a:latin typeface="Bahnschrift Light SemiCondensed" panose="020B0502040204020203" pitchFamily="34" charset="0"/>
                <a:ea typeface="BatangChe" panose="02030609000101010101" pitchFamily="49" charset="-127"/>
              </a:rPr>
              <a:t>3 de cada 10 </a:t>
            </a:r>
            <a:r>
              <a:rPr lang="es-ES" sz="3200" dirty="0">
                <a:latin typeface="Bahnschrift Light SemiCondensed" panose="020B0502040204020203" pitchFamily="34" charset="0"/>
                <a:ea typeface="BatangChe" panose="02030609000101010101" pitchFamily="49" charset="-127"/>
              </a:rPr>
              <a:t>colombianos consideran que su salud mental es </a:t>
            </a:r>
            <a:r>
              <a:rPr lang="es-ES" sz="3200" dirty="0">
                <a:solidFill>
                  <a:srgbClr val="FF0000"/>
                </a:solidFill>
                <a:latin typeface="Bahnschrift Light SemiCondensed" panose="020B0502040204020203" pitchFamily="34" charset="0"/>
                <a:ea typeface="BatangChe" panose="02030609000101010101" pitchFamily="49" charset="-127"/>
              </a:rPr>
              <a:t>regular</a:t>
            </a:r>
          </a:p>
        </p:txBody>
      </p:sp>
      <p:sp>
        <p:nvSpPr>
          <p:cNvPr id="4" name="CuadroTexto 3">
            <a:extLst>
              <a:ext uri="{FF2B5EF4-FFF2-40B4-BE49-F238E27FC236}">
                <a16:creationId xmlns:a16="http://schemas.microsoft.com/office/drawing/2014/main" id="{D89E1744-A195-5B5A-ED48-F3260BEC860B}"/>
              </a:ext>
            </a:extLst>
          </p:cNvPr>
          <p:cNvSpPr txBox="1"/>
          <p:nvPr/>
        </p:nvSpPr>
        <p:spPr>
          <a:xfrm>
            <a:off x="4542504" y="5559749"/>
            <a:ext cx="4866968" cy="1015663"/>
          </a:xfrm>
          <a:prstGeom prst="rect">
            <a:avLst/>
          </a:prstGeom>
          <a:noFill/>
        </p:spPr>
        <p:txBody>
          <a:bodyPr wrap="square" rtlCol="0">
            <a:spAutoFit/>
          </a:bodyPr>
          <a:lstStyle/>
          <a:p>
            <a:pPr algn="just"/>
            <a:r>
              <a:rPr lang="es-ES" sz="1200" dirty="0">
                <a:latin typeface="Bahnschrift SemiLight SemiConde" panose="020B0502040204020203" pitchFamily="34" charset="0"/>
              </a:rPr>
              <a:t>Ministerio de Salud y Protección Social. Centro Nacional de Consultoría S.A. ​Percepciones que los colombianos tienen de la salud mental como dimensión de cuidado y su valoración sobre su salud mental. 2023. Disponible en: </a:t>
            </a:r>
            <a:r>
              <a:rPr lang="es-ES" sz="1200" dirty="0">
                <a:latin typeface="Bahnschrift SemiLight SemiConde" panose="020B0502040204020203" pitchFamily="34" charset="0"/>
                <a:hlinkClick r:id="rId3"/>
              </a:rPr>
              <a:t>https://www.minsalud.gov.co/Paginas/66-porciento-de-colombianos-declara-haber-enfrentado-algun-problema-de-salud-mental.aspx</a:t>
            </a:r>
            <a:r>
              <a:rPr lang="es-ES" sz="1200" dirty="0">
                <a:latin typeface="Bahnschrift SemiLight SemiConde" panose="020B0502040204020203" pitchFamily="34" charset="0"/>
              </a:rPr>
              <a:t> </a:t>
            </a:r>
          </a:p>
        </p:txBody>
      </p:sp>
      <p:sp>
        <p:nvSpPr>
          <p:cNvPr id="6" name="Título 1">
            <a:extLst>
              <a:ext uri="{FF2B5EF4-FFF2-40B4-BE49-F238E27FC236}">
                <a16:creationId xmlns:a16="http://schemas.microsoft.com/office/drawing/2014/main" id="{C153FAE4-3D62-D9C5-C223-1BF67A05420C}"/>
              </a:ext>
            </a:extLst>
          </p:cNvPr>
          <p:cNvSpPr txBox="1">
            <a:spLocks/>
          </p:cNvSpPr>
          <p:nvPr/>
        </p:nvSpPr>
        <p:spPr>
          <a:xfrm>
            <a:off x="2993512" y="3062755"/>
            <a:ext cx="4985775" cy="1751832"/>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400" dirty="0">
                <a:solidFill>
                  <a:srgbClr val="FF0000"/>
                </a:solidFill>
                <a:latin typeface="Bahnschrift Light SemiCondensed" panose="020B0502040204020203" pitchFamily="34" charset="0"/>
                <a:ea typeface="BatangChe" panose="02030609000101010101" pitchFamily="49" charset="-127"/>
              </a:rPr>
              <a:t>1 de cada 10 </a:t>
            </a:r>
            <a:r>
              <a:rPr lang="es-ES" sz="3200" dirty="0">
                <a:latin typeface="Bahnschrift Light SemiCondensed" panose="020B0502040204020203" pitchFamily="34" charset="0"/>
                <a:ea typeface="BatangChe" panose="02030609000101010101" pitchFamily="49" charset="-127"/>
              </a:rPr>
              <a:t>colombianos consideran que su salud mental es </a:t>
            </a:r>
            <a:r>
              <a:rPr lang="es-ES" sz="3200" dirty="0">
                <a:solidFill>
                  <a:srgbClr val="FF0000"/>
                </a:solidFill>
                <a:latin typeface="Bahnschrift Light SemiCondensed" panose="020B0502040204020203" pitchFamily="34" charset="0"/>
                <a:ea typeface="BatangChe" panose="02030609000101010101" pitchFamily="49" charset="-127"/>
              </a:rPr>
              <a:t>mala o muy mala</a:t>
            </a:r>
          </a:p>
        </p:txBody>
      </p:sp>
      <p:pic>
        <p:nvPicPr>
          <p:cNvPr id="15362" name="Picture 2" descr="enfermedad mental ">
            <a:extLst>
              <a:ext uri="{FF2B5EF4-FFF2-40B4-BE49-F238E27FC236}">
                <a16:creationId xmlns:a16="http://schemas.microsoft.com/office/drawing/2014/main" id="{5820894D-8C5F-AECE-CCCF-7D5A96220B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3613" y="1800154"/>
            <a:ext cx="2330245" cy="233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23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B2F3BF-302B-0221-98EA-02FF10E94504}"/>
              </a:ext>
            </a:extLst>
          </p:cNvPr>
          <p:cNvSpPr txBox="1"/>
          <p:nvPr/>
        </p:nvSpPr>
        <p:spPr>
          <a:xfrm>
            <a:off x="4837472" y="6325808"/>
            <a:ext cx="4267199" cy="461665"/>
          </a:xfrm>
          <a:prstGeom prst="rect">
            <a:avLst/>
          </a:prstGeom>
          <a:noFill/>
        </p:spPr>
        <p:txBody>
          <a:bodyPr wrap="square" rtlCol="0">
            <a:spAutoFit/>
          </a:bodyPr>
          <a:lstStyle/>
          <a:p>
            <a:pPr algn="just"/>
            <a:r>
              <a:rPr lang="es-ES" sz="1200" dirty="0">
                <a:latin typeface="Bahnschrift SemiLight SemiConde" panose="020B0502040204020203" pitchFamily="34" charset="0"/>
              </a:rPr>
              <a:t>Fuente: </a:t>
            </a:r>
            <a:r>
              <a:rPr lang="es-ES" sz="1200" dirty="0" err="1">
                <a:latin typeface="Bahnschrift SemiLight SemiConde" panose="020B0502040204020203" pitchFamily="34" charset="0"/>
              </a:rPr>
              <a:t>SIVIGILA</a:t>
            </a:r>
            <a:r>
              <a:rPr lang="es-ES" sz="1200" dirty="0">
                <a:latin typeface="Bahnschrift SemiLight SemiConde" panose="020B0502040204020203" pitchFamily="34" charset="0"/>
              </a:rPr>
              <a:t>. </a:t>
            </a:r>
            <a:r>
              <a:rPr lang="es-ES" sz="1200" dirty="0" err="1">
                <a:latin typeface="Bahnschrift SemiLight SemiConde" panose="020B0502040204020203" pitchFamily="34" charset="0"/>
              </a:rPr>
              <a:t>DTSC</a:t>
            </a:r>
            <a:r>
              <a:rPr lang="es-ES" sz="1200" dirty="0">
                <a:latin typeface="Bahnschrift SemiLight SemiConde" panose="020B0502040204020203" pitchFamily="34" charset="0"/>
              </a:rPr>
              <a:t>. Comité de Vigilancia Epidemiológica. Julio 2024.</a:t>
            </a:r>
          </a:p>
        </p:txBody>
      </p:sp>
      <p:graphicFrame>
        <p:nvGraphicFramePr>
          <p:cNvPr id="8" name="Tabla 7">
            <a:extLst>
              <a:ext uri="{FF2B5EF4-FFF2-40B4-BE49-F238E27FC236}">
                <a16:creationId xmlns:a16="http://schemas.microsoft.com/office/drawing/2014/main" id="{CB3FCC07-1D3B-0C69-0594-CF20F5EF6886}"/>
              </a:ext>
            </a:extLst>
          </p:cNvPr>
          <p:cNvGraphicFramePr>
            <a:graphicFrameLocks noGrp="1"/>
          </p:cNvGraphicFramePr>
          <p:nvPr>
            <p:extLst>
              <p:ext uri="{D42A27DB-BD31-4B8C-83A1-F6EECF244321}">
                <p14:modId xmlns:p14="http://schemas.microsoft.com/office/powerpoint/2010/main" val="932207515"/>
              </p:ext>
            </p:extLst>
          </p:nvPr>
        </p:nvGraphicFramePr>
        <p:xfrm>
          <a:off x="3480619" y="482292"/>
          <a:ext cx="7210323" cy="1737360"/>
        </p:xfrm>
        <a:graphic>
          <a:graphicData uri="http://schemas.openxmlformats.org/drawingml/2006/table">
            <a:tbl>
              <a:tblPr firstRow="1" bandRow="1">
                <a:tableStyleId>{5940675A-B579-460E-94D1-54222C63F5DA}</a:tableStyleId>
              </a:tblPr>
              <a:tblGrid>
                <a:gridCol w="3313471">
                  <a:extLst>
                    <a:ext uri="{9D8B030D-6E8A-4147-A177-3AD203B41FA5}">
                      <a16:colId xmlns:a16="http://schemas.microsoft.com/office/drawing/2014/main" val="4273808392"/>
                    </a:ext>
                  </a:extLst>
                </a:gridCol>
                <a:gridCol w="1493411">
                  <a:extLst>
                    <a:ext uri="{9D8B030D-6E8A-4147-A177-3AD203B41FA5}">
                      <a16:colId xmlns:a16="http://schemas.microsoft.com/office/drawing/2014/main" val="3367158379"/>
                    </a:ext>
                  </a:extLst>
                </a:gridCol>
                <a:gridCol w="2403441">
                  <a:extLst>
                    <a:ext uri="{9D8B030D-6E8A-4147-A177-3AD203B41FA5}">
                      <a16:colId xmlns:a16="http://schemas.microsoft.com/office/drawing/2014/main" val="3938067963"/>
                    </a:ext>
                  </a:extLst>
                </a:gridCol>
              </a:tblGrid>
              <a:tr h="370840">
                <a:tc>
                  <a:txBody>
                    <a:bodyPr/>
                    <a:lstStyle/>
                    <a:p>
                      <a:pPr algn="ctr"/>
                      <a:endParaRPr lang="es-CO" sz="3200" dirty="0">
                        <a:latin typeface="Bahnschrift SemiLight SemiConde" panose="020B0502040204020203" pitchFamily="34" charset="0"/>
                      </a:endParaRPr>
                    </a:p>
                  </a:txBody>
                  <a:tcPr anchor="ctr"/>
                </a:tc>
                <a:tc>
                  <a:txBody>
                    <a:bodyPr/>
                    <a:lstStyle/>
                    <a:p>
                      <a:pPr algn="ctr"/>
                      <a:r>
                        <a:rPr lang="es-ES" sz="3200" dirty="0">
                          <a:latin typeface="Bahnschrift SemiLight SemiConde" panose="020B0502040204020203" pitchFamily="34" charset="0"/>
                        </a:rPr>
                        <a:t>2024</a:t>
                      </a:r>
                      <a:endParaRPr lang="es-CO" sz="3200" dirty="0">
                        <a:latin typeface="Bahnschrift SemiLight SemiConde" panose="020B0502040204020203" pitchFamily="34" charset="0"/>
                      </a:endParaRPr>
                    </a:p>
                  </a:txBody>
                  <a:tcPr anchor="ctr"/>
                </a:tc>
                <a:tc>
                  <a:txBody>
                    <a:bodyPr/>
                    <a:lstStyle/>
                    <a:p>
                      <a:pPr algn="ctr"/>
                      <a:r>
                        <a:rPr lang="es-ES" dirty="0">
                          <a:latin typeface="Bahnschrift SemiLight SemiConde" panose="020B0502040204020203" pitchFamily="34" charset="0"/>
                        </a:rPr>
                        <a:t>Fecha de actualización</a:t>
                      </a:r>
                      <a:endParaRPr lang="es-CO" dirty="0">
                        <a:latin typeface="Bahnschrift SemiLight SemiConde" panose="020B0502040204020203" pitchFamily="34" charset="0"/>
                      </a:endParaRPr>
                    </a:p>
                  </a:txBody>
                  <a:tcPr anchor="ctr"/>
                </a:tc>
                <a:extLst>
                  <a:ext uri="{0D108BD9-81ED-4DB2-BD59-A6C34878D82A}">
                    <a16:rowId xmlns:a16="http://schemas.microsoft.com/office/drawing/2014/main" val="3604716994"/>
                  </a:ext>
                </a:extLst>
              </a:tr>
              <a:tr h="370840">
                <a:tc>
                  <a:txBody>
                    <a:bodyPr/>
                    <a:lstStyle/>
                    <a:p>
                      <a:pPr algn="ctr"/>
                      <a:r>
                        <a:rPr lang="es-ES" sz="3200" dirty="0">
                          <a:latin typeface="Bahnschrift SemiLight SemiConde" panose="020B0502040204020203" pitchFamily="34" charset="0"/>
                        </a:rPr>
                        <a:t>Intento de suicidio</a:t>
                      </a:r>
                      <a:endParaRPr lang="es-CO" sz="3200" dirty="0">
                        <a:latin typeface="Bahnschrift SemiLight SemiConde" panose="020B0502040204020203" pitchFamily="34" charset="0"/>
                      </a:endParaRPr>
                    </a:p>
                  </a:txBody>
                  <a:tcPr anchor="ctr"/>
                </a:tc>
                <a:tc>
                  <a:txBody>
                    <a:bodyPr/>
                    <a:lstStyle/>
                    <a:p>
                      <a:pPr algn="ctr"/>
                      <a:r>
                        <a:rPr lang="es-ES" sz="3200" dirty="0">
                          <a:solidFill>
                            <a:srgbClr val="FF0000"/>
                          </a:solidFill>
                          <a:latin typeface="Bahnschrift SemiLight SemiConde" panose="020B0502040204020203" pitchFamily="34" charset="0"/>
                        </a:rPr>
                        <a:t>697</a:t>
                      </a:r>
                      <a:endParaRPr lang="es-CO" sz="3200" dirty="0">
                        <a:solidFill>
                          <a:srgbClr val="FF0000"/>
                        </a:solidFill>
                        <a:latin typeface="Bahnschrift SemiLight SemiConde" panose="020B0502040204020203" pitchFamily="34" charset="0"/>
                      </a:endParaRPr>
                    </a:p>
                  </a:txBody>
                  <a:tcPr anchor="ctr"/>
                </a:tc>
                <a:tc>
                  <a:txBody>
                    <a:bodyPr/>
                    <a:lstStyle/>
                    <a:p>
                      <a:pPr algn="ctr"/>
                      <a:r>
                        <a:rPr lang="es-ES" dirty="0">
                          <a:latin typeface="Bahnschrift SemiLight SemiConde" panose="020B0502040204020203" pitchFamily="34" charset="0"/>
                        </a:rPr>
                        <a:t>13jul2024</a:t>
                      </a:r>
                      <a:endParaRPr lang="es-CO" dirty="0">
                        <a:latin typeface="Bahnschrift SemiLight SemiConde" panose="020B0502040204020203" pitchFamily="34" charset="0"/>
                      </a:endParaRPr>
                    </a:p>
                  </a:txBody>
                  <a:tcPr anchor="ctr"/>
                </a:tc>
                <a:extLst>
                  <a:ext uri="{0D108BD9-81ED-4DB2-BD59-A6C34878D82A}">
                    <a16:rowId xmlns:a16="http://schemas.microsoft.com/office/drawing/2014/main" val="2250065374"/>
                  </a:ext>
                </a:extLst>
              </a:tr>
              <a:tr h="370840">
                <a:tc>
                  <a:txBody>
                    <a:bodyPr/>
                    <a:lstStyle/>
                    <a:p>
                      <a:pPr algn="ctr"/>
                      <a:r>
                        <a:rPr lang="es-ES" sz="3200" dirty="0">
                          <a:latin typeface="Bahnschrift SemiLight SemiConde" panose="020B0502040204020203" pitchFamily="34" charset="0"/>
                        </a:rPr>
                        <a:t>Suicidio</a:t>
                      </a:r>
                      <a:endParaRPr lang="es-CO" sz="3200" dirty="0">
                        <a:latin typeface="Bahnschrift SemiLight SemiConde" panose="020B0502040204020203" pitchFamily="34" charset="0"/>
                      </a:endParaRPr>
                    </a:p>
                  </a:txBody>
                  <a:tcPr anchor="ctr"/>
                </a:tc>
                <a:tc>
                  <a:txBody>
                    <a:bodyPr/>
                    <a:lstStyle/>
                    <a:p>
                      <a:pPr algn="ctr"/>
                      <a:r>
                        <a:rPr lang="es-ES" sz="3200" dirty="0">
                          <a:solidFill>
                            <a:srgbClr val="FF0000"/>
                          </a:solidFill>
                          <a:latin typeface="Bahnschrift SemiLight SemiConde" panose="020B0502040204020203" pitchFamily="34" charset="0"/>
                        </a:rPr>
                        <a:t>46</a:t>
                      </a:r>
                      <a:endParaRPr lang="es-CO" sz="3200" dirty="0">
                        <a:solidFill>
                          <a:srgbClr val="FF0000"/>
                        </a:solidFill>
                        <a:latin typeface="Bahnschrift SemiLight SemiConde" panose="020B0502040204020203" pitchFamily="34" charset="0"/>
                      </a:endParaRPr>
                    </a:p>
                  </a:txBody>
                  <a:tcPr anchor="ctr"/>
                </a:tc>
                <a:tc>
                  <a:txBody>
                    <a:bodyPr/>
                    <a:lstStyle/>
                    <a:p>
                      <a:pPr algn="ctr"/>
                      <a:r>
                        <a:rPr lang="es-ES" dirty="0">
                          <a:latin typeface="Bahnschrift SemiLight SemiConde" panose="020B0502040204020203" pitchFamily="34" charset="0"/>
                        </a:rPr>
                        <a:t>02jul2024</a:t>
                      </a:r>
                      <a:endParaRPr lang="es-CO" dirty="0">
                        <a:latin typeface="Bahnschrift SemiLight SemiConde" panose="020B0502040204020203" pitchFamily="34" charset="0"/>
                      </a:endParaRPr>
                    </a:p>
                  </a:txBody>
                  <a:tcPr anchor="ctr"/>
                </a:tc>
                <a:extLst>
                  <a:ext uri="{0D108BD9-81ED-4DB2-BD59-A6C34878D82A}">
                    <a16:rowId xmlns:a16="http://schemas.microsoft.com/office/drawing/2014/main" val="3553087269"/>
                  </a:ext>
                </a:extLst>
              </a:tr>
            </a:tbl>
          </a:graphicData>
        </a:graphic>
      </p:graphicFrame>
      <p:pic>
        <p:nvPicPr>
          <p:cNvPr id="9" name="Imagen 8">
            <a:extLst>
              <a:ext uri="{FF2B5EF4-FFF2-40B4-BE49-F238E27FC236}">
                <a16:creationId xmlns:a16="http://schemas.microsoft.com/office/drawing/2014/main" id="{CD098FA3-6595-1C4E-3FA3-37BAA1E9956F}"/>
              </a:ext>
            </a:extLst>
          </p:cNvPr>
          <p:cNvPicPr>
            <a:picLocks noChangeAspect="1"/>
          </p:cNvPicPr>
          <p:nvPr/>
        </p:nvPicPr>
        <p:blipFill rotWithShape="1">
          <a:blip r:embed="rId3"/>
          <a:srcRect l="-1" t="3227" r="30042" b="-1990"/>
          <a:stretch/>
        </p:blipFill>
        <p:spPr>
          <a:xfrm>
            <a:off x="4685000" y="2582751"/>
            <a:ext cx="5293173" cy="30029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44478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E49A32-DDE9-5630-D178-889836157E33}"/>
              </a:ext>
            </a:extLst>
          </p:cNvPr>
          <p:cNvSpPr txBox="1">
            <a:spLocks/>
          </p:cNvSpPr>
          <p:nvPr/>
        </p:nvSpPr>
        <p:spPr>
          <a:xfrm>
            <a:off x="3725605" y="1111451"/>
            <a:ext cx="6893233" cy="3942330"/>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200" dirty="0">
                <a:latin typeface="Bahnschrift Light SemiCondensed" panose="020B0502040204020203" pitchFamily="34" charset="0"/>
                <a:ea typeface="BatangChe" panose="02030609000101010101" pitchFamily="49" charset="-127"/>
              </a:rPr>
              <a:t>Los </a:t>
            </a:r>
            <a:r>
              <a:rPr lang="es-ES" sz="4000" dirty="0">
                <a:solidFill>
                  <a:srgbClr val="FF0000"/>
                </a:solidFill>
                <a:latin typeface="Bahnschrift Light SemiCondensed" panose="020B0502040204020203" pitchFamily="34" charset="0"/>
                <a:ea typeface="BatangChe" panose="02030609000101010101" pitchFamily="49" charset="-127"/>
              </a:rPr>
              <a:t>entornos laborales deficientes </a:t>
            </a:r>
            <a:r>
              <a:rPr lang="es-ES" sz="3200" dirty="0">
                <a:latin typeface="Bahnschrift Light SemiCondensed" panose="020B0502040204020203" pitchFamily="34" charset="0"/>
                <a:ea typeface="BatangChe" panose="02030609000101010101" pitchFamily="49" charset="-127"/>
              </a:rPr>
              <a:t>que, por ejemplo, dan cabida a la discriminación y la desigualdad, las cargas de trabajo excesivas, el control insuficiente del trabajo y la inseguridad laboral, </a:t>
            </a:r>
            <a:r>
              <a:rPr lang="es-ES" sz="4000" dirty="0">
                <a:solidFill>
                  <a:srgbClr val="FF0000"/>
                </a:solidFill>
                <a:latin typeface="Bahnschrift Light SemiCondensed" panose="020B0502040204020203" pitchFamily="34" charset="0"/>
                <a:ea typeface="BatangChe" panose="02030609000101010101" pitchFamily="49" charset="-127"/>
              </a:rPr>
              <a:t>representan un riesgo para la salud mental</a:t>
            </a:r>
            <a:r>
              <a:rPr lang="es-ES" sz="3200" dirty="0">
                <a:latin typeface="Bahnschrift Light SemiCondensed" panose="020B0502040204020203" pitchFamily="34" charset="0"/>
                <a:ea typeface="BatangChe" panose="02030609000101010101" pitchFamily="49" charset="-127"/>
              </a:rPr>
              <a:t>.</a:t>
            </a:r>
            <a:endParaRPr lang="es-ES" sz="3200" dirty="0">
              <a:solidFill>
                <a:srgbClr val="FF0000"/>
              </a:solidFill>
              <a:latin typeface="Bahnschrift Light SemiCondensed" panose="020B0502040204020203" pitchFamily="34" charset="0"/>
              <a:ea typeface="BatangChe" panose="02030609000101010101" pitchFamily="49" charset="-127"/>
            </a:endParaRPr>
          </a:p>
        </p:txBody>
      </p:sp>
      <p:sp>
        <p:nvSpPr>
          <p:cNvPr id="3" name="CuadroTexto 2">
            <a:extLst>
              <a:ext uri="{FF2B5EF4-FFF2-40B4-BE49-F238E27FC236}">
                <a16:creationId xmlns:a16="http://schemas.microsoft.com/office/drawing/2014/main" id="{91B2F3BF-302B-0221-98EA-02FF10E94504}"/>
              </a:ext>
            </a:extLst>
          </p:cNvPr>
          <p:cNvSpPr txBox="1"/>
          <p:nvPr/>
        </p:nvSpPr>
        <p:spPr>
          <a:xfrm>
            <a:off x="4522840" y="6139852"/>
            <a:ext cx="4866968" cy="461665"/>
          </a:xfrm>
          <a:prstGeom prst="rect">
            <a:avLst/>
          </a:prstGeom>
          <a:noFill/>
        </p:spPr>
        <p:txBody>
          <a:bodyPr wrap="square" rtlCol="0">
            <a:spAutoFit/>
          </a:bodyPr>
          <a:lstStyle/>
          <a:p>
            <a:pPr algn="just"/>
            <a:r>
              <a:rPr lang="es-ES" sz="1200" dirty="0">
                <a:latin typeface="Bahnschrift SemiLight SemiConde" panose="020B0502040204020203" pitchFamily="34" charset="0"/>
              </a:rPr>
              <a:t>OMS. La salud mental en el trabajo. 2022. Disponible en: </a:t>
            </a:r>
            <a:r>
              <a:rPr lang="es-ES" sz="1200" dirty="0">
                <a:latin typeface="Bahnschrift SemiLight SemiConde" panose="020B0502040204020203" pitchFamily="34" charset="0"/>
                <a:hlinkClick r:id="rId3"/>
              </a:rPr>
              <a:t>https://www.who.int/es/news-room/fact-sheets/detail/mental-health-at-work</a:t>
            </a:r>
            <a:r>
              <a:rPr lang="es-ES" sz="1200" dirty="0">
                <a:latin typeface="Bahnschrift SemiLight SemiConde" panose="020B0502040204020203" pitchFamily="34" charset="0"/>
              </a:rPr>
              <a:t>  </a:t>
            </a:r>
          </a:p>
        </p:txBody>
      </p:sp>
    </p:spTree>
    <p:extLst>
      <p:ext uri="{BB962C8B-B14F-4D97-AF65-F5344CB8AC3E}">
        <p14:creationId xmlns:p14="http://schemas.microsoft.com/office/powerpoint/2010/main" val="2669635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E49A32-DDE9-5630-D178-889836157E33}"/>
              </a:ext>
            </a:extLst>
          </p:cNvPr>
          <p:cNvSpPr txBox="1">
            <a:spLocks/>
          </p:cNvSpPr>
          <p:nvPr/>
        </p:nvSpPr>
        <p:spPr>
          <a:xfrm>
            <a:off x="3706762" y="3527328"/>
            <a:ext cx="4404441" cy="2074201"/>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dirty="0">
                <a:latin typeface="Bahnschrift Light SemiCondensed" panose="020B0502040204020203" pitchFamily="34" charset="0"/>
                <a:ea typeface="BatangChe" panose="02030609000101010101" pitchFamily="49" charset="-127"/>
              </a:rPr>
              <a:t>El </a:t>
            </a:r>
            <a:r>
              <a:rPr lang="es-ES" sz="4800" dirty="0">
                <a:solidFill>
                  <a:srgbClr val="FF0000"/>
                </a:solidFill>
                <a:latin typeface="Bahnschrift Light SemiCondensed" panose="020B0502040204020203" pitchFamily="34" charset="0"/>
                <a:ea typeface="BatangChe" panose="02030609000101010101" pitchFamily="49" charset="-127"/>
              </a:rPr>
              <a:t>15%</a:t>
            </a:r>
            <a:r>
              <a:rPr lang="es-ES" sz="3600" dirty="0">
                <a:latin typeface="Bahnschrift Light SemiCondensed" panose="020B0502040204020203" pitchFamily="34" charset="0"/>
                <a:ea typeface="BatangChe" panose="02030609000101010101" pitchFamily="49" charset="-127"/>
              </a:rPr>
              <a:t> de los </a:t>
            </a:r>
            <a:r>
              <a:rPr lang="es-ES" sz="3600" dirty="0">
                <a:solidFill>
                  <a:srgbClr val="FF0000"/>
                </a:solidFill>
                <a:latin typeface="Bahnschrift Light SemiCondensed" panose="020B0502040204020203" pitchFamily="34" charset="0"/>
                <a:ea typeface="BatangChe" panose="02030609000101010101" pitchFamily="49" charset="-127"/>
              </a:rPr>
              <a:t>adultos</a:t>
            </a:r>
            <a:r>
              <a:rPr lang="es-ES" sz="3600" dirty="0">
                <a:latin typeface="Bahnschrift Light SemiCondensed" panose="020B0502040204020203" pitchFamily="34" charset="0"/>
                <a:ea typeface="BatangChe" panose="02030609000101010101" pitchFamily="49" charset="-127"/>
              </a:rPr>
              <a:t> en edad de trabajar tenía un </a:t>
            </a:r>
            <a:r>
              <a:rPr lang="es-ES" sz="3600" dirty="0">
                <a:solidFill>
                  <a:srgbClr val="FF0000"/>
                </a:solidFill>
                <a:latin typeface="Bahnschrift Light SemiCondensed" panose="020B0502040204020203" pitchFamily="34" charset="0"/>
                <a:ea typeface="BatangChe" panose="02030609000101010101" pitchFamily="49" charset="-127"/>
              </a:rPr>
              <a:t>trastorno mental</a:t>
            </a:r>
          </a:p>
        </p:txBody>
      </p:sp>
      <p:sp>
        <p:nvSpPr>
          <p:cNvPr id="3" name="CuadroTexto 2">
            <a:extLst>
              <a:ext uri="{FF2B5EF4-FFF2-40B4-BE49-F238E27FC236}">
                <a16:creationId xmlns:a16="http://schemas.microsoft.com/office/drawing/2014/main" id="{91B2F3BF-302B-0221-98EA-02FF10E94504}"/>
              </a:ext>
            </a:extLst>
          </p:cNvPr>
          <p:cNvSpPr txBox="1"/>
          <p:nvPr/>
        </p:nvSpPr>
        <p:spPr>
          <a:xfrm>
            <a:off x="4522840" y="6139852"/>
            <a:ext cx="4866968" cy="461665"/>
          </a:xfrm>
          <a:prstGeom prst="rect">
            <a:avLst/>
          </a:prstGeom>
          <a:noFill/>
        </p:spPr>
        <p:txBody>
          <a:bodyPr wrap="square" rtlCol="0">
            <a:spAutoFit/>
          </a:bodyPr>
          <a:lstStyle/>
          <a:p>
            <a:pPr algn="just"/>
            <a:r>
              <a:rPr lang="es-ES" sz="1200" dirty="0">
                <a:latin typeface="Bahnschrift SemiLight SemiConde" panose="020B0502040204020203" pitchFamily="34" charset="0"/>
              </a:rPr>
              <a:t>OMS. La salud mental en el trabajo. 2022. Disponible en: </a:t>
            </a:r>
            <a:r>
              <a:rPr lang="es-ES" sz="1200" dirty="0">
                <a:latin typeface="Bahnschrift SemiLight SemiConde" panose="020B0502040204020203" pitchFamily="34" charset="0"/>
                <a:hlinkClick r:id="rId3"/>
              </a:rPr>
              <a:t>https://www.who.int/es/news-room/fact-sheets/detail/mental-health-at-work</a:t>
            </a:r>
            <a:r>
              <a:rPr lang="es-ES" sz="1200" dirty="0">
                <a:latin typeface="Bahnschrift SemiLight SemiConde" panose="020B0502040204020203" pitchFamily="34" charset="0"/>
              </a:rPr>
              <a:t>  </a:t>
            </a:r>
          </a:p>
        </p:txBody>
      </p:sp>
      <p:sp>
        <p:nvSpPr>
          <p:cNvPr id="4" name="Título 1">
            <a:extLst>
              <a:ext uri="{FF2B5EF4-FFF2-40B4-BE49-F238E27FC236}">
                <a16:creationId xmlns:a16="http://schemas.microsoft.com/office/drawing/2014/main" id="{1A223356-6202-F1F4-DE9B-CE4268FDEBC6}"/>
              </a:ext>
            </a:extLst>
          </p:cNvPr>
          <p:cNvSpPr txBox="1">
            <a:spLocks/>
          </p:cNvSpPr>
          <p:nvPr/>
        </p:nvSpPr>
        <p:spPr>
          <a:xfrm>
            <a:off x="3814916" y="497386"/>
            <a:ext cx="6253316" cy="2491620"/>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600" dirty="0">
                <a:latin typeface="Bahnschrift Light SemiCondensed" panose="020B0502040204020203" pitchFamily="34" charset="0"/>
                <a:ea typeface="BatangChe" panose="02030609000101010101" pitchFamily="49" charset="-127"/>
              </a:rPr>
              <a:t>Cada año se pierden </a:t>
            </a:r>
            <a:r>
              <a:rPr lang="es-ES" sz="4800" dirty="0">
                <a:solidFill>
                  <a:srgbClr val="FF0000"/>
                </a:solidFill>
                <a:latin typeface="Bahnschrift Light SemiCondensed" panose="020B0502040204020203" pitchFamily="34" charset="0"/>
                <a:ea typeface="BatangChe" panose="02030609000101010101" pitchFamily="49" charset="-127"/>
              </a:rPr>
              <a:t>12.000 millones de días</a:t>
            </a:r>
            <a:r>
              <a:rPr lang="es-ES" sz="4800" dirty="0">
                <a:latin typeface="Bahnschrift Light SemiCondensed" panose="020B0502040204020203" pitchFamily="34" charset="0"/>
                <a:ea typeface="BatangChe" panose="02030609000101010101" pitchFamily="49" charset="-127"/>
              </a:rPr>
              <a:t> </a:t>
            </a:r>
            <a:r>
              <a:rPr lang="es-ES" sz="3600" dirty="0">
                <a:latin typeface="Bahnschrift Light SemiCondensed" panose="020B0502040204020203" pitchFamily="34" charset="0"/>
                <a:ea typeface="BatangChe" panose="02030609000101010101" pitchFamily="49" charset="-127"/>
              </a:rPr>
              <a:t>de trabajo debido a la </a:t>
            </a:r>
            <a:r>
              <a:rPr lang="es-ES" sz="3600" dirty="0">
                <a:solidFill>
                  <a:srgbClr val="FF0000"/>
                </a:solidFill>
                <a:latin typeface="Bahnschrift Light SemiCondensed" panose="020B0502040204020203" pitchFamily="34" charset="0"/>
                <a:ea typeface="BatangChe" panose="02030609000101010101" pitchFamily="49" charset="-127"/>
              </a:rPr>
              <a:t>depresión y la ansiedad</a:t>
            </a:r>
          </a:p>
        </p:txBody>
      </p:sp>
      <p:pic>
        <p:nvPicPr>
          <p:cNvPr id="5" name="Imagen 4">
            <a:extLst>
              <a:ext uri="{FF2B5EF4-FFF2-40B4-BE49-F238E27FC236}">
                <a16:creationId xmlns:a16="http://schemas.microsoft.com/office/drawing/2014/main" id="{83EC046A-85C7-919D-B974-42560EC4D703}"/>
              </a:ext>
            </a:extLst>
          </p:cNvPr>
          <p:cNvPicPr>
            <a:picLocks noChangeAspect="1"/>
          </p:cNvPicPr>
          <p:nvPr/>
        </p:nvPicPr>
        <p:blipFill>
          <a:blip r:embed="rId4"/>
          <a:stretch>
            <a:fillRect/>
          </a:stretch>
        </p:blipFill>
        <p:spPr>
          <a:xfrm>
            <a:off x="8613058" y="2455201"/>
            <a:ext cx="2674374" cy="2674374"/>
          </a:xfrm>
          <a:prstGeom prst="rect">
            <a:avLst/>
          </a:prstGeom>
        </p:spPr>
      </p:pic>
    </p:spTree>
    <p:extLst>
      <p:ext uri="{BB962C8B-B14F-4D97-AF65-F5344CB8AC3E}">
        <p14:creationId xmlns:p14="http://schemas.microsoft.com/office/powerpoint/2010/main" val="284593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0B6CE77F-C556-324C-E4F1-E39124BE2EB4}"/>
              </a:ext>
            </a:extLst>
          </p:cNvPr>
          <p:cNvGraphicFramePr>
            <a:graphicFrameLocks noGrp="1"/>
          </p:cNvGraphicFramePr>
          <p:nvPr>
            <p:extLst>
              <p:ext uri="{D42A27DB-BD31-4B8C-83A1-F6EECF244321}">
                <p14:modId xmlns:p14="http://schemas.microsoft.com/office/powerpoint/2010/main" val="4211399432"/>
              </p:ext>
            </p:extLst>
          </p:nvPr>
        </p:nvGraphicFramePr>
        <p:xfrm>
          <a:off x="3470784" y="2635044"/>
          <a:ext cx="7767485" cy="2468880"/>
        </p:xfrm>
        <a:graphic>
          <a:graphicData uri="http://schemas.openxmlformats.org/drawingml/2006/table">
            <a:tbl>
              <a:tblPr firstRow="1" bandRow="1">
                <a:tableStyleId>{5940675A-B579-460E-94D1-54222C63F5DA}</a:tableStyleId>
              </a:tblPr>
              <a:tblGrid>
                <a:gridCol w="6779866">
                  <a:extLst>
                    <a:ext uri="{9D8B030D-6E8A-4147-A177-3AD203B41FA5}">
                      <a16:colId xmlns:a16="http://schemas.microsoft.com/office/drawing/2014/main" val="1257778001"/>
                    </a:ext>
                  </a:extLst>
                </a:gridCol>
                <a:gridCol w="987619">
                  <a:extLst>
                    <a:ext uri="{9D8B030D-6E8A-4147-A177-3AD203B41FA5}">
                      <a16:colId xmlns:a16="http://schemas.microsoft.com/office/drawing/2014/main" val="2153202901"/>
                    </a:ext>
                  </a:extLst>
                </a:gridCol>
              </a:tblGrid>
              <a:tr h="375155">
                <a:tc>
                  <a:txBody>
                    <a:bodyPr/>
                    <a:lstStyle/>
                    <a:p>
                      <a:r>
                        <a:rPr lang="es-ES" sz="3600" dirty="0">
                          <a:solidFill>
                            <a:srgbClr val="FF0000"/>
                          </a:solidFill>
                          <a:latin typeface="Bahnschrift SemiLight SemiConde" panose="020B0502040204020203" pitchFamily="34" charset="0"/>
                        </a:rPr>
                        <a:t>Trastorno de ansiedad</a:t>
                      </a:r>
                      <a:endParaRPr lang="es-CO" sz="3600" dirty="0">
                        <a:solidFill>
                          <a:srgbClr val="FF0000"/>
                        </a:solidFill>
                        <a:latin typeface="Bahnschrift SemiLight SemiConde" panose="020B0502040204020203" pitchFamily="34" charset="0"/>
                      </a:endParaRPr>
                    </a:p>
                  </a:txBody>
                  <a:tcPr/>
                </a:tc>
                <a:tc>
                  <a:txBody>
                    <a:bodyPr/>
                    <a:lstStyle/>
                    <a:p>
                      <a:r>
                        <a:rPr lang="es-ES" sz="3600" dirty="0">
                          <a:solidFill>
                            <a:srgbClr val="FF0000"/>
                          </a:solidFill>
                          <a:latin typeface="Bahnschrift SemiLight SemiConde" panose="020B0502040204020203" pitchFamily="34" charset="0"/>
                        </a:rPr>
                        <a:t>44%</a:t>
                      </a:r>
                      <a:endParaRPr lang="es-CO" sz="3600" dirty="0">
                        <a:solidFill>
                          <a:srgbClr val="FF0000"/>
                        </a:solidFill>
                        <a:latin typeface="Bahnschrift SemiLight SemiConde" panose="020B0502040204020203" pitchFamily="34" charset="0"/>
                      </a:endParaRPr>
                    </a:p>
                  </a:txBody>
                  <a:tcPr/>
                </a:tc>
                <a:extLst>
                  <a:ext uri="{0D108BD9-81ED-4DB2-BD59-A6C34878D82A}">
                    <a16:rowId xmlns:a16="http://schemas.microsoft.com/office/drawing/2014/main" val="2046002417"/>
                  </a:ext>
                </a:extLst>
              </a:tr>
              <a:tr h="375155">
                <a:tc>
                  <a:txBody>
                    <a:bodyPr/>
                    <a:lstStyle/>
                    <a:p>
                      <a:r>
                        <a:rPr lang="es-ES" sz="2400" dirty="0">
                          <a:latin typeface="Bahnschrift SemiLight SemiConde" panose="020B0502040204020203" pitchFamily="34" charset="0"/>
                        </a:rPr>
                        <a:t>Trastorno depresivo recurrente</a:t>
                      </a:r>
                      <a:endParaRPr lang="es-CO" sz="2400" dirty="0">
                        <a:latin typeface="Bahnschrift SemiLight SemiConde" panose="020B0502040204020203" pitchFamily="34" charset="0"/>
                      </a:endParaRPr>
                    </a:p>
                  </a:txBody>
                  <a:tcPr/>
                </a:tc>
                <a:tc>
                  <a:txBody>
                    <a:bodyPr/>
                    <a:lstStyle/>
                    <a:p>
                      <a:r>
                        <a:rPr lang="es-ES" sz="2400" dirty="0">
                          <a:latin typeface="Bahnschrift SemiLight SemiConde" panose="020B0502040204020203" pitchFamily="34" charset="0"/>
                        </a:rPr>
                        <a:t>15,1%</a:t>
                      </a:r>
                      <a:endParaRPr lang="es-CO" sz="2400" dirty="0">
                        <a:latin typeface="Bahnschrift SemiLight SemiConde" panose="020B0502040204020203" pitchFamily="34" charset="0"/>
                      </a:endParaRPr>
                    </a:p>
                  </a:txBody>
                  <a:tcPr/>
                </a:tc>
                <a:extLst>
                  <a:ext uri="{0D108BD9-81ED-4DB2-BD59-A6C34878D82A}">
                    <a16:rowId xmlns:a16="http://schemas.microsoft.com/office/drawing/2014/main" val="2559151363"/>
                  </a:ext>
                </a:extLst>
              </a:tr>
              <a:tr h="375155">
                <a:tc>
                  <a:txBody>
                    <a:bodyPr/>
                    <a:lstStyle/>
                    <a:p>
                      <a:r>
                        <a:rPr lang="es-ES" sz="2400" dirty="0">
                          <a:latin typeface="Bahnschrift SemiLight SemiConde" panose="020B0502040204020203" pitchFamily="34" charset="0"/>
                        </a:rPr>
                        <a:t>Estrés grave y trastornos de adaptación</a:t>
                      </a:r>
                      <a:endParaRPr lang="es-CO" sz="2400" dirty="0">
                        <a:latin typeface="Bahnschrift SemiLight SemiConde" panose="020B0502040204020203" pitchFamily="34" charset="0"/>
                      </a:endParaRPr>
                    </a:p>
                  </a:txBody>
                  <a:tcPr/>
                </a:tc>
                <a:tc>
                  <a:txBody>
                    <a:bodyPr/>
                    <a:lstStyle/>
                    <a:p>
                      <a:r>
                        <a:rPr lang="es-ES" sz="2400" dirty="0">
                          <a:latin typeface="Bahnschrift SemiLight SemiConde" panose="020B0502040204020203" pitchFamily="34" charset="0"/>
                        </a:rPr>
                        <a:t>12,7%</a:t>
                      </a:r>
                      <a:endParaRPr lang="es-CO" sz="2400" dirty="0">
                        <a:latin typeface="Bahnschrift SemiLight SemiConde" panose="020B0502040204020203" pitchFamily="34" charset="0"/>
                      </a:endParaRPr>
                    </a:p>
                  </a:txBody>
                  <a:tcPr/>
                </a:tc>
                <a:extLst>
                  <a:ext uri="{0D108BD9-81ED-4DB2-BD59-A6C34878D82A}">
                    <a16:rowId xmlns:a16="http://schemas.microsoft.com/office/drawing/2014/main" val="3702069628"/>
                  </a:ext>
                </a:extLst>
              </a:tr>
              <a:tr h="375155">
                <a:tc>
                  <a:txBody>
                    <a:bodyPr/>
                    <a:lstStyle/>
                    <a:p>
                      <a:r>
                        <a:rPr lang="es-ES" sz="2400" dirty="0">
                          <a:latin typeface="Bahnschrift SemiLight SemiConde" panose="020B0502040204020203" pitchFamily="34" charset="0"/>
                        </a:rPr>
                        <a:t>Trastornos mixtos de la conducta y de las emociones</a:t>
                      </a:r>
                      <a:endParaRPr lang="es-CO" sz="2400" dirty="0">
                        <a:latin typeface="Bahnschrift SemiLight SemiConde" panose="020B0502040204020203" pitchFamily="34" charset="0"/>
                      </a:endParaRPr>
                    </a:p>
                  </a:txBody>
                  <a:tcPr/>
                </a:tc>
                <a:tc>
                  <a:txBody>
                    <a:bodyPr/>
                    <a:lstStyle/>
                    <a:p>
                      <a:r>
                        <a:rPr lang="es-ES" sz="2400" dirty="0">
                          <a:latin typeface="Bahnschrift SemiLight SemiConde" panose="020B0502040204020203" pitchFamily="34" charset="0"/>
                        </a:rPr>
                        <a:t>11,1%</a:t>
                      </a:r>
                      <a:endParaRPr lang="es-CO" sz="2400" dirty="0">
                        <a:latin typeface="Bahnschrift SemiLight SemiConde" panose="020B0502040204020203" pitchFamily="34" charset="0"/>
                      </a:endParaRPr>
                    </a:p>
                  </a:txBody>
                  <a:tcPr/>
                </a:tc>
                <a:extLst>
                  <a:ext uri="{0D108BD9-81ED-4DB2-BD59-A6C34878D82A}">
                    <a16:rowId xmlns:a16="http://schemas.microsoft.com/office/drawing/2014/main" val="361571056"/>
                  </a:ext>
                </a:extLst>
              </a:tr>
              <a:tr h="375155">
                <a:tc>
                  <a:txBody>
                    <a:bodyPr/>
                    <a:lstStyle/>
                    <a:p>
                      <a:r>
                        <a:rPr lang="es-CO" sz="2400" dirty="0">
                          <a:latin typeface="Bahnschrift SemiLight SemiConde" panose="020B0502040204020203" pitchFamily="34" charset="0"/>
                        </a:rPr>
                        <a:t>Episodio depresivo</a:t>
                      </a:r>
                    </a:p>
                  </a:txBody>
                  <a:tcPr/>
                </a:tc>
                <a:tc>
                  <a:txBody>
                    <a:bodyPr/>
                    <a:lstStyle/>
                    <a:p>
                      <a:r>
                        <a:rPr lang="es-ES" sz="2400" dirty="0">
                          <a:latin typeface="Bahnschrift SemiLight SemiConde" panose="020B0502040204020203" pitchFamily="34" charset="0"/>
                        </a:rPr>
                        <a:t>9,5%</a:t>
                      </a:r>
                      <a:endParaRPr lang="es-CO" sz="2400" dirty="0">
                        <a:latin typeface="Bahnschrift SemiLight SemiConde" panose="020B0502040204020203" pitchFamily="34" charset="0"/>
                      </a:endParaRPr>
                    </a:p>
                  </a:txBody>
                  <a:tcPr/>
                </a:tc>
                <a:extLst>
                  <a:ext uri="{0D108BD9-81ED-4DB2-BD59-A6C34878D82A}">
                    <a16:rowId xmlns:a16="http://schemas.microsoft.com/office/drawing/2014/main" val="1773730220"/>
                  </a:ext>
                </a:extLst>
              </a:tr>
            </a:tbl>
          </a:graphicData>
        </a:graphic>
      </p:graphicFrame>
      <p:sp>
        <p:nvSpPr>
          <p:cNvPr id="3" name="Título 1">
            <a:extLst>
              <a:ext uri="{FF2B5EF4-FFF2-40B4-BE49-F238E27FC236}">
                <a16:creationId xmlns:a16="http://schemas.microsoft.com/office/drawing/2014/main" id="{856CBFC9-C37C-F8B3-8A7E-81EB7E6480F4}"/>
              </a:ext>
            </a:extLst>
          </p:cNvPr>
          <p:cNvSpPr txBox="1">
            <a:spLocks/>
          </p:cNvSpPr>
          <p:nvPr/>
        </p:nvSpPr>
        <p:spPr>
          <a:xfrm>
            <a:off x="8544231" y="5103924"/>
            <a:ext cx="2694038" cy="490630"/>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2000" dirty="0" err="1">
                <a:latin typeface="Bahnschrift Light SemiCondensed" panose="020B0502040204020203" pitchFamily="34" charset="0"/>
                <a:ea typeface="BatangChe" panose="02030609000101010101" pitchFamily="49" charset="-127"/>
              </a:rPr>
              <a:t>FASECOLDA</a:t>
            </a:r>
            <a:r>
              <a:rPr lang="es-ES" sz="2000" dirty="0">
                <a:latin typeface="Bahnschrift Light SemiCondensed" panose="020B0502040204020203" pitchFamily="34" charset="0"/>
                <a:ea typeface="BatangChe" panose="02030609000101010101" pitchFamily="49" charset="-127"/>
              </a:rPr>
              <a:t>. 2009 - 2017</a:t>
            </a:r>
          </a:p>
        </p:txBody>
      </p:sp>
      <p:sp>
        <p:nvSpPr>
          <p:cNvPr id="4" name="Título 1">
            <a:extLst>
              <a:ext uri="{FF2B5EF4-FFF2-40B4-BE49-F238E27FC236}">
                <a16:creationId xmlns:a16="http://schemas.microsoft.com/office/drawing/2014/main" id="{460C30FD-F4A9-C2F1-D59E-561C1EC38118}"/>
              </a:ext>
            </a:extLst>
          </p:cNvPr>
          <p:cNvSpPr txBox="1">
            <a:spLocks/>
          </p:cNvSpPr>
          <p:nvPr/>
        </p:nvSpPr>
        <p:spPr>
          <a:xfrm>
            <a:off x="3814915" y="497386"/>
            <a:ext cx="7128387" cy="1842691"/>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4800" dirty="0">
                <a:solidFill>
                  <a:srgbClr val="FF0000"/>
                </a:solidFill>
                <a:latin typeface="Bahnschrift Light SemiCondensed" panose="020B0502040204020203" pitchFamily="34" charset="0"/>
                <a:ea typeface="BatangChe" panose="02030609000101010101" pitchFamily="49" charset="-127"/>
              </a:rPr>
              <a:t>43%</a:t>
            </a:r>
            <a:r>
              <a:rPr lang="es-ES" sz="4800" dirty="0">
                <a:latin typeface="Bahnschrift Light SemiCondensed" panose="020B0502040204020203" pitchFamily="34" charset="0"/>
                <a:ea typeface="BatangChe" panose="02030609000101010101" pitchFamily="49" charset="-127"/>
              </a:rPr>
              <a:t> </a:t>
            </a:r>
            <a:r>
              <a:rPr lang="es-ES" sz="3600" dirty="0">
                <a:solidFill>
                  <a:srgbClr val="FF0000"/>
                </a:solidFill>
                <a:latin typeface="Bahnschrift Light SemiCondensed" panose="020B0502040204020203" pitchFamily="34" charset="0"/>
                <a:ea typeface="BatangChe" panose="02030609000101010101" pitchFamily="49" charset="-127"/>
              </a:rPr>
              <a:t>incremento</a:t>
            </a:r>
            <a:r>
              <a:rPr lang="es-ES" sz="3600" dirty="0">
                <a:latin typeface="Bahnschrift Light SemiCondensed" panose="020B0502040204020203" pitchFamily="34" charset="0"/>
                <a:ea typeface="BatangChe" panose="02030609000101010101" pitchFamily="49" charset="-127"/>
              </a:rPr>
              <a:t> de trastornos mentales y del comportamiento entre 2009 y 2012</a:t>
            </a:r>
            <a:endParaRPr lang="es-ES" sz="3600" dirty="0">
              <a:solidFill>
                <a:srgbClr val="FF0000"/>
              </a:solidFill>
              <a:latin typeface="Bahnschrift Light SemiCondensed" panose="020B0502040204020203" pitchFamily="34" charset="0"/>
              <a:ea typeface="BatangChe" panose="02030609000101010101" pitchFamily="49" charset="-127"/>
            </a:endParaRPr>
          </a:p>
        </p:txBody>
      </p:sp>
      <p:sp>
        <p:nvSpPr>
          <p:cNvPr id="5" name="CuadroTexto 4">
            <a:extLst>
              <a:ext uri="{FF2B5EF4-FFF2-40B4-BE49-F238E27FC236}">
                <a16:creationId xmlns:a16="http://schemas.microsoft.com/office/drawing/2014/main" id="{88B4D4DF-0670-36AC-ED02-82D1E8F03765}"/>
              </a:ext>
            </a:extLst>
          </p:cNvPr>
          <p:cNvSpPr txBox="1"/>
          <p:nvPr/>
        </p:nvSpPr>
        <p:spPr>
          <a:xfrm>
            <a:off x="4572001" y="5945115"/>
            <a:ext cx="4866968" cy="830997"/>
          </a:xfrm>
          <a:prstGeom prst="rect">
            <a:avLst/>
          </a:prstGeom>
          <a:noFill/>
        </p:spPr>
        <p:txBody>
          <a:bodyPr wrap="square" rtlCol="0">
            <a:spAutoFit/>
          </a:bodyPr>
          <a:lstStyle/>
          <a:p>
            <a:pPr algn="just"/>
            <a:r>
              <a:rPr lang="es-ES" sz="1200" dirty="0" err="1">
                <a:latin typeface="Bahnschrift SemiLight SemiConde" panose="020B0502040204020203" pitchFamily="34" charset="0"/>
              </a:rPr>
              <a:t>MINTRABAJO</a:t>
            </a:r>
            <a:r>
              <a:rPr lang="es-ES" sz="1200" dirty="0">
                <a:latin typeface="Bahnschrift SemiLight SemiConde" panose="020B0502040204020203" pitchFamily="34" charset="0"/>
              </a:rPr>
              <a:t>. Bienestar y salud mental: un compromiso de </a:t>
            </a:r>
            <a:r>
              <a:rPr lang="es-ES" sz="1200" dirty="0" err="1">
                <a:latin typeface="Bahnschrift SemiLight SemiConde" panose="020B0502040204020203" pitchFamily="34" charset="0"/>
              </a:rPr>
              <a:t>MinTrabajo</a:t>
            </a:r>
            <a:r>
              <a:rPr lang="es-ES" sz="1200" dirty="0">
                <a:latin typeface="Bahnschrift SemiLight SemiConde" panose="020B0502040204020203" pitchFamily="34" charset="0"/>
              </a:rPr>
              <a:t> y el Sector Público. 2019. Disponible en: </a:t>
            </a:r>
            <a:r>
              <a:rPr lang="es-ES" sz="1200" dirty="0">
                <a:latin typeface="Bahnschrift SemiLight SemiConde" panose="020B0502040204020203" pitchFamily="34" charset="0"/>
                <a:hlinkClick r:id="rId3"/>
              </a:rPr>
              <a:t>https://www.mintrabajo.gov.co/prensa/comunicados/2019/julio/bienestar-y-salud-mental-un-compromiso-de-mintrabajo-y-el-sector-publico</a:t>
            </a:r>
            <a:r>
              <a:rPr lang="es-ES" sz="1200" dirty="0">
                <a:latin typeface="Bahnschrift SemiLight SemiConde" panose="020B0502040204020203" pitchFamily="34" charset="0"/>
              </a:rPr>
              <a:t> </a:t>
            </a:r>
          </a:p>
        </p:txBody>
      </p:sp>
    </p:spTree>
    <p:extLst>
      <p:ext uri="{BB962C8B-B14F-4D97-AF65-F5344CB8AC3E}">
        <p14:creationId xmlns:p14="http://schemas.microsoft.com/office/powerpoint/2010/main" val="38585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D7F474D-A6CC-F3ED-72C5-C75AA9D27E07}"/>
              </a:ext>
            </a:extLst>
          </p:cNvPr>
          <p:cNvSpPr txBox="1"/>
          <p:nvPr/>
        </p:nvSpPr>
        <p:spPr>
          <a:xfrm>
            <a:off x="683955" y="1859338"/>
            <a:ext cx="3611205" cy="3139321"/>
          </a:xfrm>
          <a:prstGeom prst="rect">
            <a:avLst/>
          </a:prstGeom>
          <a:noFill/>
        </p:spPr>
        <p:txBody>
          <a:bodyPr wrap="square" rtlCol="0">
            <a:spAutoFit/>
          </a:bodyPr>
          <a:lstStyle/>
          <a:p>
            <a:pPr algn="ctr"/>
            <a:r>
              <a:rPr lang="es-ES" sz="66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rPr>
              <a:t>¿Qué estamos haciendo?</a:t>
            </a:r>
            <a:endParaRPr lang="es-CO" sz="66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endParaRPr>
          </a:p>
        </p:txBody>
      </p:sp>
      <p:pic>
        <p:nvPicPr>
          <p:cNvPr id="3" name="Imagen 2">
            <a:extLst>
              <a:ext uri="{FF2B5EF4-FFF2-40B4-BE49-F238E27FC236}">
                <a16:creationId xmlns:a16="http://schemas.microsoft.com/office/drawing/2014/main" id="{0A9A9EF5-CDB5-44F4-FD25-8B77EB1A95CE}"/>
              </a:ext>
            </a:extLst>
          </p:cNvPr>
          <p:cNvPicPr>
            <a:picLocks noChangeAspect="1"/>
          </p:cNvPicPr>
          <p:nvPr/>
        </p:nvPicPr>
        <p:blipFill>
          <a:blip r:embed="rId3"/>
          <a:stretch>
            <a:fillRect/>
          </a:stretch>
        </p:blipFill>
        <p:spPr>
          <a:xfrm>
            <a:off x="4557865" y="1859338"/>
            <a:ext cx="4563575" cy="3139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1496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1CA0F6E-1BE1-139B-481C-04B248C425C5}"/>
              </a:ext>
            </a:extLst>
          </p:cNvPr>
          <p:cNvSpPr txBox="1"/>
          <p:nvPr/>
        </p:nvSpPr>
        <p:spPr>
          <a:xfrm>
            <a:off x="3652682" y="4385835"/>
            <a:ext cx="7270955" cy="1015663"/>
          </a:xfrm>
          <a:prstGeom prst="rect">
            <a:avLst/>
          </a:prstGeom>
          <a:noFill/>
        </p:spPr>
        <p:txBody>
          <a:bodyPr wrap="square" rtlCol="0">
            <a:spAutoFit/>
          </a:bodyPr>
          <a:lstStyle/>
          <a:p>
            <a:pPr algn="r"/>
            <a:r>
              <a:rPr lang="es-ES" sz="60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rPr>
              <a:t>A nivel internacional</a:t>
            </a:r>
            <a:endParaRPr lang="es-CO" sz="60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endParaRPr>
          </a:p>
        </p:txBody>
      </p:sp>
      <p:pic>
        <p:nvPicPr>
          <p:cNvPr id="3" name="Imagen 2">
            <a:extLst>
              <a:ext uri="{FF2B5EF4-FFF2-40B4-BE49-F238E27FC236}">
                <a16:creationId xmlns:a16="http://schemas.microsoft.com/office/drawing/2014/main" id="{B2C720B2-3534-54BA-197B-DCB11E6C18C8}"/>
              </a:ext>
            </a:extLst>
          </p:cNvPr>
          <p:cNvPicPr>
            <a:picLocks noChangeAspect="1"/>
          </p:cNvPicPr>
          <p:nvPr/>
        </p:nvPicPr>
        <p:blipFill>
          <a:blip r:embed="rId3"/>
          <a:stretch>
            <a:fillRect/>
          </a:stretch>
        </p:blipFill>
        <p:spPr>
          <a:xfrm>
            <a:off x="7662400" y="465890"/>
            <a:ext cx="3261237" cy="3661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62173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62C9520-9D08-3FA2-D4AE-488150C00E86}"/>
              </a:ext>
            </a:extLst>
          </p:cNvPr>
          <p:cNvPicPr>
            <a:picLocks noChangeAspect="1"/>
          </p:cNvPicPr>
          <p:nvPr/>
        </p:nvPicPr>
        <p:blipFill>
          <a:blip r:embed="rId3"/>
          <a:stretch>
            <a:fillRect/>
          </a:stretch>
        </p:blipFill>
        <p:spPr>
          <a:xfrm>
            <a:off x="3778073" y="530942"/>
            <a:ext cx="3839282" cy="47684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4A90199-AC29-A928-A44E-C55DFE48E864}"/>
              </a:ext>
            </a:extLst>
          </p:cNvPr>
          <p:cNvSpPr txBox="1"/>
          <p:nvPr/>
        </p:nvSpPr>
        <p:spPr>
          <a:xfrm>
            <a:off x="4572001" y="6211669"/>
            <a:ext cx="4866968" cy="646331"/>
          </a:xfrm>
          <a:prstGeom prst="rect">
            <a:avLst/>
          </a:prstGeom>
          <a:noFill/>
        </p:spPr>
        <p:txBody>
          <a:bodyPr wrap="square" rtlCol="0">
            <a:spAutoFit/>
          </a:bodyPr>
          <a:lstStyle/>
          <a:p>
            <a:pPr algn="just"/>
            <a:r>
              <a:rPr lang="es-ES" sz="1200" dirty="0">
                <a:latin typeface="Bahnschrift SemiLight SemiConde" panose="020B0502040204020203" pitchFamily="34" charset="0"/>
              </a:rPr>
              <a:t>OMS. Plan de acción integral sobre salud mental 2013 - 2030. 2022. Disponible en: </a:t>
            </a:r>
            <a:r>
              <a:rPr lang="es-ES" sz="1200" dirty="0">
                <a:latin typeface="Bahnschrift SemiLight SemiConde" panose="020B0502040204020203" pitchFamily="34" charset="0"/>
                <a:hlinkClick r:id="rId4"/>
              </a:rPr>
              <a:t>https://iris.who.int/bitstream/handle/10665/357847/9789240050181-spa.pdf?sequence=1</a:t>
            </a:r>
            <a:r>
              <a:rPr lang="es-ES" sz="1200" dirty="0">
                <a:latin typeface="Bahnschrift SemiLight SemiConde" panose="020B0502040204020203" pitchFamily="34" charset="0"/>
              </a:rPr>
              <a:t> </a:t>
            </a:r>
          </a:p>
        </p:txBody>
      </p:sp>
    </p:spTree>
    <p:extLst>
      <p:ext uri="{BB962C8B-B14F-4D97-AF65-F5344CB8AC3E}">
        <p14:creationId xmlns:p14="http://schemas.microsoft.com/office/powerpoint/2010/main" val="1714943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487F65-7E0A-6935-ECE5-8835F1868EE0}"/>
              </a:ext>
            </a:extLst>
          </p:cNvPr>
          <p:cNvSpPr txBox="1">
            <a:spLocks/>
          </p:cNvSpPr>
          <p:nvPr/>
        </p:nvSpPr>
        <p:spPr>
          <a:xfrm>
            <a:off x="3706763" y="516149"/>
            <a:ext cx="6754760" cy="1651910"/>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S" sz="3200" dirty="0">
                <a:solidFill>
                  <a:srgbClr val="7030A0"/>
                </a:solidFill>
                <a:latin typeface="Bahnschrift Light SemiCondensed" panose="020B0502040204020203" pitchFamily="34" charset="0"/>
                <a:ea typeface="BatangChe" panose="02030609000101010101" pitchFamily="49" charset="-127"/>
              </a:rPr>
              <a:t>Objetivo 1. </a:t>
            </a:r>
            <a:r>
              <a:rPr lang="es-ES" sz="3200" dirty="0">
                <a:latin typeface="Bahnschrift Light SemiCondensed" panose="020B0502040204020203" pitchFamily="34" charset="0"/>
                <a:ea typeface="BatangChe" panose="02030609000101010101" pitchFamily="49" charset="-127"/>
              </a:rPr>
              <a:t>Reforzar un </a:t>
            </a:r>
            <a:r>
              <a:rPr lang="es-ES" sz="4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BatangChe" panose="02030609000101010101" pitchFamily="49" charset="-127"/>
              </a:rPr>
              <a:t>liderazgo</a:t>
            </a:r>
            <a:r>
              <a:rPr lang="es-ES" sz="3200" dirty="0">
                <a:latin typeface="Bahnschrift Light SemiCondensed" panose="020B0502040204020203" pitchFamily="34" charset="0"/>
                <a:ea typeface="BatangChe" panose="02030609000101010101" pitchFamily="49" charset="-127"/>
              </a:rPr>
              <a:t> y una </a:t>
            </a:r>
            <a:r>
              <a:rPr lang="es-ES" sz="4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BatangChe" panose="02030609000101010101" pitchFamily="49" charset="-127"/>
              </a:rPr>
              <a:t>gobernanza</a:t>
            </a:r>
            <a:r>
              <a:rPr lang="es-ES" sz="3200" dirty="0">
                <a:latin typeface="Bahnschrift Light SemiCondensed" panose="020B0502040204020203" pitchFamily="34" charset="0"/>
                <a:ea typeface="BatangChe" panose="02030609000101010101" pitchFamily="49" charset="-127"/>
              </a:rPr>
              <a:t> eficaces en el ámbito de la salud mental</a:t>
            </a:r>
          </a:p>
        </p:txBody>
      </p:sp>
      <p:sp>
        <p:nvSpPr>
          <p:cNvPr id="3" name="Título 1">
            <a:extLst>
              <a:ext uri="{FF2B5EF4-FFF2-40B4-BE49-F238E27FC236}">
                <a16:creationId xmlns:a16="http://schemas.microsoft.com/office/drawing/2014/main" id="{116DB57A-6553-4A97-C709-1A76B92953D7}"/>
              </a:ext>
            </a:extLst>
          </p:cNvPr>
          <p:cNvSpPr txBox="1">
            <a:spLocks/>
          </p:cNvSpPr>
          <p:nvPr/>
        </p:nvSpPr>
        <p:spPr>
          <a:xfrm>
            <a:off x="6489290" y="2543961"/>
            <a:ext cx="4866967" cy="2794955"/>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S" sz="3200" dirty="0">
                <a:solidFill>
                  <a:srgbClr val="7030A0"/>
                </a:solidFill>
                <a:latin typeface="Bahnschrift Light SemiCondensed" panose="020B0502040204020203" pitchFamily="34" charset="0"/>
                <a:ea typeface="BatangChe" panose="02030609000101010101" pitchFamily="49" charset="-127"/>
              </a:rPr>
              <a:t>Objetivo 2. </a:t>
            </a:r>
            <a:r>
              <a:rPr lang="es-ES" sz="3200" dirty="0">
                <a:latin typeface="Bahnschrift Light SemiCondensed" panose="020B0502040204020203" pitchFamily="34" charset="0"/>
                <a:ea typeface="BatangChe" panose="02030609000101010101" pitchFamily="49" charset="-127"/>
              </a:rPr>
              <a:t>Proporcionar </a:t>
            </a:r>
            <a:r>
              <a:rPr lang="es-ES" sz="4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BatangChe" panose="02030609000101010101" pitchFamily="49" charset="-127"/>
              </a:rPr>
              <a:t>servicios de asistencia social </a:t>
            </a:r>
            <a:r>
              <a:rPr lang="es-ES" sz="3200" dirty="0">
                <a:latin typeface="Bahnschrift Light SemiCondensed" panose="020B0502040204020203" pitchFamily="34" charset="0"/>
                <a:ea typeface="BatangChe" panose="02030609000101010101" pitchFamily="49" charset="-127"/>
              </a:rPr>
              <a:t>y de salud mental integrales, integrados y adaptables en entornos comunitarios</a:t>
            </a:r>
          </a:p>
        </p:txBody>
      </p:sp>
      <p:sp>
        <p:nvSpPr>
          <p:cNvPr id="4" name="CuadroTexto 3">
            <a:extLst>
              <a:ext uri="{FF2B5EF4-FFF2-40B4-BE49-F238E27FC236}">
                <a16:creationId xmlns:a16="http://schemas.microsoft.com/office/drawing/2014/main" id="{BBDFDBF3-C717-6141-2000-ECB960CEB1C3}"/>
              </a:ext>
            </a:extLst>
          </p:cNvPr>
          <p:cNvSpPr txBox="1"/>
          <p:nvPr/>
        </p:nvSpPr>
        <p:spPr>
          <a:xfrm>
            <a:off x="4572001" y="6211669"/>
            <a:ext cx="4866968" cy="646331"/>
          </a:xfrm>
          <a:prstGeom prst="rect">
            <a:avLst/>
          </a:prstGeom>
          <a:noFill/>
        </p:spPr>
        <p:txBody>
          <a:bodyPr wrap="square" rtlCol="0">
            <a:spAutoFit/>
          </a:bodyPr>
          <a:lstStyle/>
          <a:p>
            <a:pPr algn="just"/>
            <a:r>
              <a:rPr lang="es-ES" sz="1200" dirty="0">
                <a:latin typeface="Bahnschrift SemiLight SemiConde" panose="020B0502040204020203" pitchFamily="34" charset="0"/>
              </a:rPr>
              <a:t>OMS. Plan de acción integral sobre salud mental 2013 - 2030. 2022. Disponible en: </a:t>
            </a:r>
            <a:r>
              <a:rPr lang="es-ES" sz="1200" dirty="0">
                <a:latin typeface="Bahnschrift SemiLight SemiConde" panose="020B0502040204020203" pitchFamily="34" charset="0"/>
                <a:hlinkClick r:id="rId3"/>
              </a:rPr>
              <a:t>https://iris.who.int/bitstream/handle/10665/357847/9789240050181-spa.pdf?sequence=1</a:t>
            </a:r>
            <a:r>
              <a:rPr lang="es-ES" sz="1200" dirty="0">
                <a:latin typeface="Bahnschrift SemiLight SemiConde" panose="020B0502040204020203" pitchFamily="34" charset="0"/>
              </a:rPr>
              <a:t> </a:t>
            </a:r>
          </a:p>
        </p:txBody>
      </p:sp>
      <p:pic>
        <p:nvPicPr>
          <p:cNvPr id="5" name="Imagen 4">
            <a:extLst>
              <a:ext uri="{FF2B5EF4-FFF2-40B4-BE49-F238E27FC236}">
                <a16:creationId xmlns:a16="http://schemas.microsoft.com/office/drawing/2014/main" id="{176569CF-DBB7-0A5C-2472-522884BA301D}"/>
              </a:ext>
            </a:extLst>
          </p:cNvPr>
          <p:cNvPicPr>
            <a:picLocks noChangeAspect="1"/>
          </p:cNvPicPr>
          <p:nvPr/>
        </p:nvPicPr>
        <p:blipFill>
          <a:blip r:embed="rId4"/>
          <a:stretch>
            <a:fillRect/>
          </a:stretch>
        </p:blipFill>
        <p:spPr>
          <a:xfrm>
            <a:off x="3372466" y="2799876"/>
            <a:ext cx="2128498" cy="2128498"/>
          </a:xfrm>
          <a:prstGeom prst="rect">
            <a:avLst/>
          </a:prstGeom>
        </p:spPr>
      </p:pic>
    </p:spTree>
    <p:extLst>
      <p:ext uri="{BB962C8B-B14F-4D97-AF65-F5344CB8AC3E}">
        <p14:creationId xmlns:p14="http://schemas.microsoft.com/office/powerpoint/2010/main" val="101424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1BBDB-F940-DCC7-DBD4-356B648B15F4}"/>
              </a:ext>
            </a:extLst>
          </p:cNvPr>
          <p:cNvSpPr txBox="1">
            <a:spLocks/>
          </p:cNvSpPr>
          <p:nvPr/>
        </p:nvSpPr>
        <p:spPr>
          <a:xfrm>
            <a:off x="5771534" y="685710"/>
            <a:ext cx="5358581" cy="2379497"/>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S" sz="3200" dirty="0">
                <a:solidFill>
                  <a:srgbClr val="7030A0"/>
                </a:solidFill>
                <a:latin typeface="Bahnschrift Light SemiCondensed" panose="020B0502040204020203" pitchFamily="34" charset="0"/>
                <a:ea typeface="BatangChe" panose="02030609000101010101" pitchFamily="49" charset="-127"/>
              </a:rPr>
              <a:t>Objetivo 3. </a:t>
            </a:r>
            <a:r>
              <a:rPr lang="es-ES" sz="3200" dirty="0">
                <a:latin typeface="Bahnschrift Light SemiCondensed" panose="020B0502040204020203" pitchFamily="34" charset="0"/>
                <a:ea typeface="BatangChe" panose="02030609000101010101" pitchFamily="49" charset="-127"/>
              </a:rPr>
              <a:t>Poner en práctica estrategias de </a:t>
            </a:r>
            <a:r>
              <a:rPr lang="es-ES" sz="4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BatangChe" panose="02030609000101010101" pitchFamily="49" charset="-127"/>
              </a:rPr>
              <a:t>promoción y prevención </a:t>
            </a:r>
            <a:r>
              <a:rPr lang="es-ES" sz="3200" dirty="0">
                <a:latin typeface="Bahnschrift Light SemiCondensed" panose="020B0502040204020203" pitchFamily="34" charset="0"/>
                <a:ea typeface="BatangChe" panose="02030609000101010101" pitchFamily="49" charset="-127"/>
              </a:rPr>
              <a:t>en el campo de la salud mental</a:t>
            </a:r>
          </a:p>
        </p:txBody>
      </p:sp>
      <p:sp>
        <p:nvSpPr>
          <p:cNvPr id="3" name="Título 1">
            <a:extLst>
              <a:ext uri="{FF2B5EF4-FFF2-40B4-BE49-F238E27FC236}">
                <a16:creationId xmlns:a16="http://schemas.microsoft.com/office/drawing/2014/main" id="{5FB57B5C-6D7D-297C-1033-6563325191DC}"/>
              </a:ext>
            </a:extLst>
          </p:cNvPr>
          <p:cNvSpPr txBox="1">
            <a:spLocks/>
          </p:cNvSpPr>
          <p:nvPr/>
        </p:nvSpPr>
        <p:spPr>
          <a:xfrm>
            <a:off x="3723968" y="3561274"/>
            <a:ext cx="7406147" cy="1869334"/>
          </a:xfrm>
          <a:prstGeom prst="rect">
            <a:avLst/>
          </a:prstGeom>
          <a:no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ES" sz="3200" dirty="0">
                <a:solidFill>
                  <a:srgbClr val="7030A0"/>
                </a:solidFill>
                <a:latin typeface="Bahnschrift Light SemiCondensed" panose="020B0502040204020203" pitchFamily="34" charset="0"/>
                <a:ea typeface="BatangChe" panose="02030609000101010101" pitchFamily="49" charset="-127"/>
              </a:rPr>
              <a:t>Objetivo 4. </a:t>
            </a:r>
            <a:r>
              <a:rPr lang="es-ES" sz="3200" dirty="0">
                <a:latin typeface="Bahnschrift Light SemiCondensed" panose="020B0502040204020203" pitchFamily="34" charset="0"/>
                <a:ea typeface="BatangChe" panose="02030609000101010101" pitchFamily="49" charset="-127"/>
              </a:rPr>
              <a:t>Fortalecer los </a:t>
            </a:r>
            <a:r>
              <a:rPr lang="es-ES" sz="4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BatangChe" panose="02030609000101010101" pitchFamily="49" charset="-127"/>
              </a:rPr>
              <a:t>sistemas de información</a:t>
            </a:r>
            <a:r>
              <a:rPr lang="es-ES" sz="3200" dirty="0">
                <a:latin typeface="Bahnschrift Light SemiCondensed" panose="020B0502040204020203" pitchFamily="34" charset="0"/>
                <a:ea typeface="BatangChe" panose="02030609000101010101" pitchFamily="49" charset="-127"/>
              </a:rPr>
              <a:t>, los </a:t>
            </a:r>
            <a:r>
              <a:rPr lang="es-ES" sz="4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BatangChe" panose="02030609000101010101" pitchFamily="49" charset="-127"/>
              </a:rPr>
              <a:t>datos científicos</a:t>
            </a:r>
            <a:r>
              <a:rPr lang="es-ES" sz="4000" dirty="0">
                <a:effectLst>
                  <a:outerShdw blurRad="38100" dist="38100" dir="2700000" algn="tl">
                    <a:srgbClr val="000000">
                      <a:alpha val="43137"/>
                    </a:srgbClr>
                  </a:outerShdw>
                </a:effectLst>
                <a:latin typeface="Bahnschrift Light SemiCondensed" panose="020B0502040204020203" pitchFamily="34" charset="0"/>
                <a:ea typeface="BatangChe" panose="02030609000101010101" pitchFamily="49" charset="-127"/>
              </a:rPr>
              <a:t> </a:t>
            </a:r>
            <a:r>
              <a:rPr lang="es-ES" sz="3200" dirty="0">
                <a:latin typeface="Bahnschrift Light SemiCondensed" panose="020B0502040204020203" pitchFamily="34" charset="0"/>
                <a:ea typeface="BatangChe" panose="02030609000101010101" pitchFamily="49" charset="-127"/>
              </a:rPr>
              <a:t>y las </a:t>
            </a:r>
            <a:r>
              <a:rPr lang="es-ES" sz="4000" dirty="0">
                <a:solidFill>
                  <a:srgbClr val="FF9900"/>
                </a:solidFill>
                <a:effectLst>
                  <a:outerShdw blurRad="38100" dist="38100" dir="2700000" algn="tl">
                    <a:srgbClr val="000000">
                      <a:alpha val="43137"/>
                    </a:srgbClr>
                  </a:outerShdw>
                </a:effectLst>
                <a:latin typeface="Bahnschrift Light SemiCondensed" panose="020B0502040204020203" pitchFamily="34" charset="0"/>
                <a:ea typeface="BatangChe" panose="02030609000101010101" pitchFamily="49" charset="-127"/>
              </a:rPr>
              <a:t>investigaciones</a:t>
            </a:r>
            <a:r>
              <a:rPr lang="es-ES" sz="3200" dirty="0">
                <a:latin typeface="Bahnschrift Light SemiCondensed" panose="020B0502040204020203" pitchFamily="34" charset="0"/>
                <a:ea typeface="BatangChe" panose="02030609000101010101" pitchFamily="49" charset="-127"/>
              </a:rPr>
              <a:t> sobre la salud mental</a:t>
            </a:r>
          </a:p>
        </p:txBody>
      </p:sp>
      <p:sp>
        <p:nvSpPr>
          <p:cNvPr id="4" name="CuadroTexto 3">
            <a:extLst>
              <a:ext uri="{FF2B5EF4-FFF2-40B4-BE49-F238E27FC236}">
                <a16:creationId xmlns:a16="http://schemas.microsoft.com/office/drawing/2014/main" id="{DE270823-D50E-1362-CEA8-7E42B1D1DB73}"/>
              </a:ext>
            </a:extLst>
          </p:cNvPr>
          <p:cNvSpPr txBox="1"/>
          <p:nvPr/>
        </p:nvSpPr>
        <p:spPr>
          <a:xfrm>
            <a:off x="4572001" y="6211669"/>
            <a:ext cx="4866968" cy="646331"/>
          </a:xfrm>
          <a:prstGeom prst="rect">
            <a:avLst/>
          </a:prstGeom>
          <a:noFill/>
        </p:spPr>
        <p:txBody>
          <a:bodyPr wrap="square" rtlCol="0">
            <a:spAutoFit/>
          </a:bodyPr>
          <a:lstStyle/>
          <a:p>
            <a:pPr algn="just"/>
            <a:r>
              <a:rPr lang="es-ES" sz="1200" dirty="0">
                <a:latin typeface="Bahnschrift SemiLight SemiConde" panose="020B0502040204020203" pitchFamily="34" charset="0"/>
              </a:rPr>
              <a:t>OMS. Plan de acción integral sobre salud mental 2013 - 2030. 2022. Disponible en: </a:t>
            </a:r>
            <a:r>
              <a:rPr lang="es-ES" sz="1200" dirty="0">
                <a:latin typeface="Bahnschrift SemiLight SemiConde" panose="020B0502040204020203" pitchFamily="34" charset="0"/>
                <a:hlinkClick r:id="rId3"/>
              </a:rPr>
              <a:t>https://iris.who.int/bitstream/handle/10665/357847/9789240050181-spa.pdf?sequence=1</a:t>
            </a:r>
            <a:r>
              <a:rPr lang="es-ES" sz="1200" dirty="0">
                <a:latin typeface="Bahnschrift SemiLight SemiConde" panose="020B0502040204020203" pitchFamily="34" charset="0"/>
              </a:rPr>
              <a:t> </a:t>
            </a:r>
          </a:p>
        </p:txBody>
      </p:sp>
      <p:pic>
        <p:nvPicPr>
          <p:cNvPr id="17410" name="Picture 2" descr="terapia ">
            <a:extLst>
              <a:ext uri="{FF2B5EF4-FFF2-40B4-BE49-F238E27FC236}">
                <a16:creationId xmlns:a16="http://schemas.microsoft.com/office/drawing/2014/main" id="{95B348BF-30D2-EB08-E4FB-20665EE927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175" y="1292943"/>
            <a:ext cx="1772264" cy="177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989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575A7AA-41B9-C8FA-34C6-04B7B4166D56}"/>
              </a:ext>
            </a:extLst>
          </p:cNvPr>
          <p:cNvSpPr txBox="1"/>
          <p:nvPr/>
        </p:nvSpPr>
        <p:spPr>
          <a:xfrm>
            <a:off x="4694904" y="6096267"/>
            <a:ext cx="4744065" cy="646331"/>
          </a:xfrm>
          <a:prstGeom prst="rect">
            <a:avLst/>
          </a:prstGeom>
          <a:noFill/>
        </p:spPr>
        <p:txBody>
          <a:bodyPr wrap="square" rtlCol="0">
            <a:spAutoFit/>
          </a:bodyPr>
          <a:lstStyle/>
          <a:p>
            <a:pPr algn="just"/>
            <a:r>
              <a:rPr lang="es-ES" sz="1200" dirty="0">
                <a:latin typeface="Bahnschrift SemiLight SemiConde" panose="020B0502040204020203" pitchFamily="34" charset="0"/>
              </a:rPr>
              <a:t>Van </a:t>
            </a:r>
            <a:r>
              <a:rPr lang="es-ES" sz="1200" dirty="0" err="1">
                <a:latin typeface="Bahnschrift SemiLight SemiConde" panose="020B0502040204020203" pitchFamily="34" charset="0"/>
              </a:rPr>
              <a:t>Druten</a:t>
            </a:r>
            <a:r>
              <a:rPr lang="es-ES" sz="1200" dirty="0">
                <a:latin typeface="Bahnschrift SemiLight SemiConde" panose="020B0502040204020203" pitchFamily="34" charset="0"/>
              </a:rPr>
              <a:t> VP, et al. </a:t>
            </a:r>
            <a:r>
              <a:rPr lang="en-US" sz="1200" dirty="0">
                <a:latin typeface="Bahnschrift SemiLight SemiConde" panose="020B0502040204020203" pitchFamily="34" charset="0"/>
              </a:rPr>
              <a:t>Concepts of health in different contexts: a scoping review. BMC Health Services Research. 2022;22:389. DOI: </a:t>
            </a:r>
            <a:r>
              <a:rPr lang="en-US" sz="1200" dirty="0">
                <a:latin typeface="Bahnschrift SemiLight SemiConde" panose="020B0502040204020203" pitchFamily="34" charset="0"/>
                <a:hlinkClick r:id="rId3"/>
              </a:rPr>
              <a:t>https://doi.org/10.1186/s12913-022-07702-2</a:t>
            </a:r>
            <a:r>
              <a:rPr lang="en-US" sz="1200" dirty="0">
                <a:latin typeface="Bahnschrift SemiLight SemiConde" panose="020B0502040204020203" pitchFamily="34" charset="0"/>
              </a:rPr>
              <a:t> </a:t>
            </a:r>
            <a:endParaRPr lang="es-CO" sz="1200" dirty="0">
              <a:latin typeface="Bahnschrift SemiLight SemiConde" panose="020B0502040204020203" pitchFamily="34" charset="0"/>
            </a:endParaRPr>
          </a:p>
        </p:txBody>
      </p:sp>
      <p:sp>
        <p:nvSpPr>
          <p:cNvPr id="4" name="CuadroTexto 3">
            <a:extLst>
              <a:ext uri="{FF2B5EF4-FFF2-40B4-BE49-F238E27FC236}">
                <a16:creationId xmlns:a16="http://schemas.microsoft.com/office/drawing/2014/main" id="{214E317C-FF48-DACE-F04E-2370F399A1CE}"/>
              </a:ext>
            </a:extLst>
          </p:cNvPr>
          <p:cNvSpPr txBox="1"/>
          <p:nvPr/>
        </p:nvSpPr>
        <p:spPr>
          <a:xfrm>
            <a:off x="3259393" y="571246"/>
            <a:ext cx="2374491" cy="1200329"/>
          </a:xfrm>
          <a:prstGeom prst="rect">
            <a:avLst/>
          </a:prstGeom>
          <a:noFill/>
        </p:spPr>
        <p:txBody>
          <a:bodyPr wrap="square" rtlCol="0">
            <a:spAutoFit/>
          </a:bodyPr>
          <a:lstStyle/>
          <a:p>
            <a:pPr algn="ctr"/>
            <a:r>
              <a:rPr lang="es-ES" sz="3600" dirty="0">
                <a:latin typeface="Bahnschrift SemiLight SemiConde" panose="020B0502040204020203" pitchFamily="34" charset="0"/>
              </a:rPr>
              <a:t>Multi causalidad</a:t>
            </a:r>
            <a:endParaRPr lang="es-CO" sz="3600" dirty="0">
              <a:latin typeface="Bahnschrift SemiLight SemiConde" panose="020B0502040204020203" pitchFamily="34" charset="0"/>
            </a:endParaRPr>
          </a:p>
        </p:txBody>
      </p:sp>
      <p:sp>
        <p:nvSpPr>
          <p:cNvPr id="5" name="CuadroTexto 4">
            <a:extLst>
              <a:ext uri="{FF2B5EF4-FFF2-40B4-BE49-F238E27FC236}">
                <a16:creationId xmlns:a16="http://schemas.microsoft.com/office/drawing/2014/main" id="{5A317C6E-A6C4-473C-7CCB-DB528DC5E985}"/>
              </a:ext>
            </a:extLst>
          </p:cNvPr>
          <p:cNvSpPr txBox="1"/>
          <p:nvPr/>
        </p:nvSpPr>
        <p:spPr>
          <a:xfrm>
            <a:off x="6258233" y="436765"/>
            <a:ext cx="3293806" cy="1200329"/>
          </a:xfrm>
          <a:prstGeom prst="rect">
            <a:avLst/>
          </a:prstGeom>
          <a:noFill/>
        </p:spPr>
        <p:txBody>
          <a:bodyPr wrap="square" rtlCol="0">
            <a:spAutoFit/>
          </a:bodyPr>
          <a:lstStyle/>
          <a:p>
            <a:pPr algn="ctr"/>
            <a:r>
              <a:rPr lang="es-ES" sz="3600" dirty="0">
                <a:latin typeface="Bahnschrift SemiLight SemiConde" panose="020B0502040204020203" pitchFamily="34" charset="0"/>
              </a:rPr>
              <a:t>Adaptabilidad al cambio</a:t>
            </a:r>
            <a:endParaRPr lang="es-CO" sz="3600" dirty="0">
              <a:latin typeface="Bahnschrift SemiLight SemiConde" panose="020B0502040204020203" pitchFamily="34" charset="0"/>
            </a:endParaRPr>
          </a:p>
        </p:txBody>
      </p:sp>
      <p:sp>
        <p:nvSpPr>
          <p:cNvPr id="6" name="CuadroTexto 5">
            <a:extLst>
              <a:ext uri="{FF2B5EF4-FFF2-40B4-BE49-F238E27FC236}">
                <a16:creationId xmlns:a16="http://schemas.microsoft.com/office/drawing/2014/main" id="{314FB7AF-F66C-2B6B-82EE-DE30564979CC}"/>
              </a:ext>
            </a:extLst>
          </p:cNvPr>
          <p:cNvSpPr txBox="1"/>
          <p:nvPr/>
        </p:nvSpPr>
        <p:spPr>
          <a:xfrm>
            <a:off x="3082411" y="2461665"/>
            <a:ext cx="3524865" cy="1200329"/>
          </a:xfrm>
          <a:prstGeom prst="rect">
            <a:avLst/>
          </a:prstGeom>
          <a:noFill/>
        </p:spPr>
        <p:txBody>
          <a:bodyPr wrap="square" rtlCol="0">
            <a:spAutoFit/>
          </a:bodyPr>
          <a:lstStyle/>
          <a:p>
            <a:pPr algn="ctr"/>
            <a:r>
              <a:rPr lang="es-ES" sz="3600" dirty="0">
                <a:latin typeface="Bahnschrift SemiLight SemiConde" panose="020B0502040204020203" pitchFamily="34" charset="0"/>
              </a:rPr>
              <a:t>Bienestar y funcionamiento (3)</a:t>
            </a:r>
            <a:endParaRPr lang="es-CO" sz="3600" dirty="0">
              <a:latin typeface="Bahnschrift SemiLight SemiConde" panose="020B0502040204020203" pitchFamily="34" charset="0"/>
            </a:endParaRPr>
          </a:p>
        </p:txBody>
      </p:sp>
      <p:sp>
        <p:nvSpPr>
          <p:cNvPr id="7" name="CuadroTexto 6">
            <a:extLst>
              <a:ext uri="{FF2B5EF4-FFF2-40B4-BE49-F238E27FC236}">
                <a16:creationId xmlns:a16="http://schemas.microsoft.com/office/drawing/2014/main" id="{2991944E-D756-935D-231C-86BF9A95C34C}"/>
              </a:ext>
            </a:extLst>
          </p:cNvPr>
          <p:cNvSpPr txBox="1"/>
          <p:nvPr/>
        </p:nvSpPr>
        <p:spPr>
          <a:xfrm>
            <a:off x="8396749" y="2007479"/>
            <a:ext cx="3293806" cy="646331"/>
          </a:xfrm>
          <a:prstGeom prst="rect">
            <a:avLst/>
          </a:prstGeom>
          <a:noFill/>
        </p:spPr>
        <p:txBody>
          <a:bodyPr wrap="square" rtlCol="0">
            <a:spAutoFit/>
          </a:bodyPr>
          <a:lstStyle/>
          <a:p>
            <a:pPr algn="ctr"/>
            <a:r>
              <a:rPr lang="es-ES" sz="3600" dirty="0">
                <a:latin typeface="Bahnschrift SemiLight SemiConde" panose="020B0502040204020203" pitchFamily="34" charset="0"/>
              </a:rPr>
              <a:t>Participación</a:t>
            </a:r>
            <a:endParaRPr lang="es-CO" sz="3600" dirty="0">
              <a:latin typeface="Bahnschrift SemiLight SemiConde" panose="020B0502040204020203" pitchFamily="34" charset="0"/>
            </a:endParaRPr>
          </a:p>
        </p:txBody>
      </p:sp>
      <p:sp>
        <p:nvSpPr>
          <p:cNvPr id="8" name="CuadroTexto 7">
            <a:extLst>
              <a:ext uri="{FF2B5EF4-FFF2-40B4-BE49-F238E27FC236}">
                <a16:creationId xmlns:a16="http://schemas.microsoft.com/office/drawing/2014/main" id="{D29F5835-08E4-BC5E-48A4-901778769161}"/>
              </a:ext>
            </a:extLst>
          </p:cNvPr>
          <p:cNvSpPr txBox="1"/>
          <p:nvPr/>
        </p:nvSpPr>
        <p:spPr>
          <a:xfrm>
            <a:off x="3986981" y="4394533"/>
            <a:ext cx="3293806" cy="646331"/>
          </a:xfrm>
          <a:prstGeom prst="rect">
            <a:avLst/>
          </a:prstGeom>
          <a:noFill/>
        </p:spPr>
        <p:txBody>
          <a:bodyPr wrap="square" rtlCol="0">
            <a:spAutoFit/>
          </a:bodyPr>
          <a:lstStyle/>
          <a:p>
            <a:pPr algn="ctr"/>
            <a:r>
              <a:rPr lang="es-ES" sz="3600" dirty="0">
                <a:latin typeface="Bahnschrift SemiLight SemiConde" panose="020B0502040204020203" pitchFamily="34" charset="0"/>
              </a:rPr>
              <a:t>Vida satisfactoria</a:t>
            </a:r>
            <a:endParaRPr lang="es-CO" sz="3600" dirty="0">
              <a:latin typeface="Bahnschrift SemiLight SemiConde" panose="020B0502040204020203" pitchFamily="34" charset="0"/>
            </a:endParaRPr>
          </a:p>
        </p:txBody>
      </p:sp>
      <p:sp>
        <p:nvSpPr>
          <p:cNvPr id="9" name="CuadroTexto 8">
            <a:extLst>
              <a:ext uri="{FF2B5EF4-FFF2-40B4-BE49-F238E27FC236}">
                <a16:creationId xmlns:a16="http://schemas.microsoft.com/office/drawing/2014/main" id="{A0F24DA1-6614-B21E-B314-35903240ACD1}"/>
              </a:ext>
            </a:extLst>
          </p:cNvPr>
          <p:cNvSpPr txBox="1"/>
          <p:nvPr/>
        </p:nvSpPr>
        <p:spPr>
          <a:xfrm>
            <a:off x="8077199" y="4537060"/>
            <a:ext cx="3293806" cy="646331"/>
          </a:xfrm>
          <a:prstGeom prst="rect">
            <a:avLst/>
          </a:prstGeom>
          <a:noFill/>
        </p:spPr>
        <p:txBody>
          <a:bodyPr wrap="square" rtlCol="0">
            <a:spAutoFit/>
          </a:bodyPr>
          <a:lstStyle/>
          <a:p>
            <a:pPr algn="ctr"/>
            <a:r>
              <a:rPr lang="es-ES" sz="3600" dirty="0">
                <a:latin typeface="Bahnschrift SemiLight SemiConde" panose="020B0502040204020203" pitchFamily="34" charset="0"/>
              </a:rPr>
              <a:t>Autogestión</a:t>
            </a:r>
            <a:endParaRPr lang="es-CO" sz="3600" dirty="0">
              <a:latin typeface="Bahnschrift SemiLight SemiConde" panose="020B0502040204020203" pitchFamily="34" charset="0"/>
            </a:endParaRPr>
          </a:p>
        </p:txBody>
      </p:sp>
      <p:sp>
        <p:nvSpPr>
          <p:cNvPr id="10" name="CuadroTexto 9">
            <a:extLst>
              <a:ext uri="{FF2B5EF4-FFF2-40B4-BE49-F238E27FC236}">
                <a16:creationId xmlns:a16="http://schemas.microsoft.com/office/drawing/2014/main" id="{4DAEEDAB-1745-0912-AE95-58A0F1046655}"/>
              </a:ext>
            </a:extLst>
          </p:cNvPr>
          <p:cNvSpPr txBox="1"/>
          <p:nvPr/>
        </p:nvSpPr>
        <p:spPr>
          <a:xfrm>
            <a:off x="7275870" y="3108673"/>
            <a:ext cx="3293806" cy="830997"/>
          </a:xfrm>
          <a:prstGeom prst="rect">
            <a:avLst/>
          </a:prstGeom>
          <a:noFill/>
        </p:spPr>
        <p:txBody>
          <a:bodyPr wrap="square" rtlCol="0">
            <a:spAutoFit/>
          </a:bodyPr>
          <a:lstStyle/>
          <a:p>
            <a:pPr algn="ctr"/>
            <a:r>
              <a:rPr lang="es-ES" sz="48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rPr>
              <a:t>Subjetivo</a:t>
            </a:r>
            <a:endParaRPr lang="es-CO" sz="48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endParaRPr>
          </a:p>
        </p:txBody>
      </p:sp>
    </p:spTree>
    <p:extLst>
      <p:ext uri="{BB962C8B-B14F-4D97-AF65-F5344CB8AC3E}">
        <p14:creationId xmlns:p14="http://schemas.microsoft.com/office/powerpoint/2010/main" val="22105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1CA0F6E-1BE1-139B-481C-04B248C425C5}"/>
              </a:ext>
            </a:extLst>
          </p:cNvPr>
          <p:cNvSpPr txBox="1"/>
          <p:nvPr/>
        </p:nvSpPr>
        <p:spPr>
          <a:xfrm>
            <a:off x="3652682" y="4385835"/>
            <a:ext cx="7270955" cy="1015663"/>
          </a:xfrm>
          <a:prstGeom prst="rect">
            <a:avLst/>
          </a:prstGeom>
          <a:noFill/>
        </p:spPr>
        <p:txBody>
          <a:bodyPr wrap="square" rtlCol="0">
            <a:spAutoFit/>
          </a:bodyPr>
          <a:lstStyle/>
          <a:p>
            <a:pPr algn="r"/>
            <a:r>
              <a:rPr lang="es-ES" sz="60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rPr>
              <a:t>A nivel nacional</a:t>
            </a:r>
            <a:endParaRPr lang="es-CO" sz="60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endParaRPr>
          </a:p>
        </p:txBody>
      </p:sp>
      <p:pic>
        <p:nvPicPr>
          <p:cNvPr id="4" name="Imagen 3">
            <a:extLst>
              <a:ext uri="{FF2B5EF4-FFF2-40B4-BE49-F238E27FC236}">
                <a16:creationId xmlns:a16="http://schemas.microsoft.com/office/drawing/2014/main" id="{8EFD0F8B-E916-15A5-154B-A7F359BC6DA0}"/>
              </a:ext>
            </a:extLst>
          </p:cNvPr>
          <p:cNvPicPr>
            <a:picLocks noChangeAspect="1"/>
          </p:cNvPicPr>
          <p:nvPr/>
        </p:nvPicPr>
        <p:blipFill>
          <a:blip r:embed="rId3"/>
          <a:stretch>
            <a:fillRect/>
          </a:stretch>
        </p:blipFill>
        <p:spPr>
          <a:xfrm>
            <a:off x="5776720" y="1170039"/>
            <a:ext cx="5146917" cy="2891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82095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0299F3C-F1AC-5A29-69AE-001CAB12DBEA}"/>
              </a:ext>
            </a:extLst>
          </p:cNvPr>
          <p:cNvSpPr txBox="1"/>
          <p:nvPr/>
        </p:nvSpPr>
        <p:spPr>
          <a:xfrm>
            <a:off x="4542505" y="6009788"/>
            <a:ext cx="4866968" cy="646331"/>
          </a:xfrm>
          <a:prstGeom prst="rect">
            <a:avLst/>
          </a:prstGeom>
          <a:noFill/>
        </p:spPr>
        <p:txBody>
          <a:bodyPr wrap="square" rtlCol="0">
            <a:spAutoFit/>
          </a:bodyPr>
          <a:lstStyle/>
          <a:p>
            <a:pPr algn="just"/>
            <a:r>
              <a:rPr lang="es-ES" sz="1200" dirty="0">
                <a:latin typeface="Bahnschrift SemiLight SemiConde" panose="020B0502040204020203" pitchFamily="34" charset="0"/>
              </a:rPr>
              <a:t>MINSALUD. Política Nacional de Salud Mental. 2018. Disponible en: </a:t>
            </a:r>
            <a:r>
              <a:rPr lang="es-ES" sz="1200" dirty="0">
                <a:latin typeface="Bahnschrift SemiLight SemiConde" panose="020B0502040204020203" pitchFamily="34" charset="0"/>
                <a:hlinkClick r:id="rId3"/>
              </a:rPr>
              <a:t>https://minsalud.gov.co/sites/rid/Lists/BibliotecaDigital/RIDE/VS/PP/politica-nacional-salud-mental.pdf</a:t>
            </a:r>
            <a:r>
              <a:rPr lang="es-ES" sz="1200" dirty="0">
                <a:latin typeface="Bahnschrift SemiLight SemiConde" panose="020B0502040204020203" pitchFamily="34" charset="0"/>
              </a:rPr>
              <a:t> </a:t>
            </a:r>
          </a:p>
        </p:txBody>
      </p:sp>
      <p:pic>
        <p:nvPicPr>
          <p:cNvPr id="7" name="Imagen 6">
            <a:extLst>
              <a:ext uri="{FF2B5EF4-FFF2-40B4-BE49-F238E27FC236}">
                <a16:creationId xmlns:a16="http://schemas.microsoft.com/office/drawing/2014/main" id="{0B19C728-6C6D-143F-3D51-7E4069A0A235}"/>
              </a:ext>
            </a:extLst>
          </p:cNvPr>
          <p:cNvPicPr>
            <a:picLocks noChangeAspect="1"/>
          </p:cNvPicPr>
          <p:nvPr/>
        </p:nvPicPr>
        <p:blipFill>
          <a:blip r:embed="rId4"/>
          <a:stretch>
            <a:fillRect/>
          </a:stretch>
        </p:blipFill>
        <p:spPr>
          <a:xfrm>
            <a:off x="6975989" y="521109"/>
            <a:ext cx="3886086" cy="4761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46368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285186-4B62-5772-F5D5-4FB401D4B3CA}"/>
              </a:ext>
            </a:extLst>
          </p:cNvPr>
          <p:cNvSpPr txBox="1">
            <a:spLocks/>
          </p:cNvSpPr>
          <p:nvPr/>
        </p:nvSpPr>
        <p:spPr>
          <a:xfrm>
            <a:off x="7397796" y="324283"/>
            <a:ext cx="3181387" cy="1347020"/>
          </a:xfrm>
          <a:prstGeom prst="rect">
            <a:avLst/>
          </a:prstGeom>
          <a:noFill/>
          <a:ln>
            <a:noFill/>
          </a:ln>
        </p:spPr>
        <p:txBody>
          <a:bodyPr vert="horz" lIns="91440" tIns="45720" rIns="91440" bIns="45720" rtlCol="0" anchor="ctr">
            <a:noAutofit/>
          </a:bodyPr>
          <a:lstStyle>
            <a:defPPr>
              <a:defRPr lang="es-CO"/>
            </a:defPPr>
            <a:lvl1pPr algn="just">
              <a:lnSpc>
                <a:spcPct val="90000"/>
              </a:lnSpc>
              <a:spcBef>
                <a:spcPct val="0"/>
              </a:spcBef>
              <a:buNone/>
              <a:defRPr sz="3200">
                <a:solidFill>
                  <a:srgbClr val="7030A0"/>
                </a:solidFill>
                <a:latin typeface="Bahnschrift Light SemiCondensed" panose="020B0502040204020203" pitchFamily="34" charset="0"/>
                <a:ea typeface="BatangChe" panose="02030609000101010101" pitchFamily="49" charset="-127"/>
                <a:cs typeface="+mj-cs"/>
              </a:defRPr>
            </a:lvl1pPr>
          </a:lstStyle>
          <a:p>
            <a:pPr algn="ctr"/>
            <a:r>
              <a:rPr lang="es-ES" dirty="0">
                <a:effectLst>
                  <a:outerShdw blurRad="38100" dist="38100" dir="2700000" algn="tl">
                    <a:srgbClr val="000000">
                      <a:alpha val="43137"/>
                    </a:srgbClr>
                  </a:outerShdw>
                </a:effectLst>
              </a:rPr>
              <a:t>Promoción</a:t>
            </a:r>
            <a:r>
              <a:rPr lang="es-ES" sz="2400" dirty="0">
                <a:solidFill>
                  <a:schemeClr val="tx1"/>
                </a:solidFill>
              </a:rPr>
              <a:t> de la convivencia y la salud mental en los entornos</a:t>
            </a:r>
            <a:endParaRPr lang="es-MX" sz="2400" dirty="0">
              <a:solidFill>
                <a:schemeClr val="tx1"/>
              </a:solidFill>
            </a:endParaRPr>
          </a:p>
        </p:txBody>
      </p:sp>
      <p:sp>
        <p:nvSpPr>
          <p:cNvPr id="3" name="CuadroTexto 2">
            <a:extLst>
              <a:ext uri="{FF2B5EF4-FFF2-40B4-BE49-F238E27FC236}">
                <a16:creationId xmlns:a16="http://schemas.microsoft.com/office/drawing/2014/main" id="{D0299F3C-F1AC-5A29-69AE-001CAB12DBEA}"/>
              </a:ext>
            </a:extLst>
          </p:cNvPr>
          <p:cNvSpPr txBox="1"/>
          <p:nvPr/>
        </p:nvSpPr>
        <p:spPr>
          <a:xfrm>
            <a:off x="4542505" y="6009788"/>
            <a:ext cx="4866968" cy="646331"/>
          </a:xfrm>
          <a:prstGeom prst="rect">
            <a:avLst/>
          </a:prstGeom>
          <a:noFill/>
        </p:spPr>
        <p:txBody>
          <a:bodyPr wrap="square" rtlCol="0">
            <a:spAutoFit/>
          </a:bodyPr>
          <a:lstStyle/>
          <a:p>
            <a:pPr algn="just"/>
            <a:r>
              <a:rPr lang="es-ES" sz="1200" dirty="0">
                <a:latin typeface="Bahnschrift SemiLight SemiConde" panose="020B0502040204020203" pitchFamily="34" charset="0"/>
              </a:rPr>
              <a:t>MINSALUD. Política Nacional de Salud Mental. 2018. Disponible en: </a:t>
            </a:r>
            <a:r>
              <a:rPr lang="es-ES" sz="1200" dirty="0">
                <a:latin typeface="Bahnschrift SemiLight SemiConde" panose="020B0502040204020203" pitchFamily="34" charset="0"/>
                <a:hlinkClick r:id="rId3"/>
              </a:rPr>
              <a:t>https://minsalud.gov.co/sites/rid/Lists/BibliotecaDigital/RIDE/VS/PP/politica-nacional-salud-mental.pdf</a:t>
            </a:r>
            <a:r>
              <a:rPr lang="es-ES" sz="1200" dirty="0">
                <a:latin typeface="Bahnschrift SemiLight SemiConde" panose="020B0502040204020203" pitchFamily="34" charset="0"/>
              </a:rPr>
              <a:t> </a:t>
            </a:r>
          </a:p>
        </p:txBody>
      </p:sp>
      <p:sp>
        <p:nvSpPr>
          <p:cNvPr id="5" name="Título 1">
            <a:extLst>
              <a:ext uri="{FF2B5EF4-FFF2-40B4-BE49-F238E27FC236}">
                <a16:creationId xmlns:a16="http://schemas.microsoft.com/office/drawing/2014/main" id="{2087F79A-24A2-901D-3776-3EB5D89D9F4C}"/>
              </a:ext>
            </a:extLst>
          </p:cNvPr>
          <p:cNvSpPr txBox="1">
            <a:spLocks/>
          </p:cNvSpPr>
          <p:nvPr/>
        </p:nvSpPr>
        <p:spPr>
          <a:xfrm>
            <a:off x="6893892" y="2553748"/>
            <a:ext cx="4189193" cy="1609464"/>
          </a:xfrm>
          <a:prstGeom prst="rect">
            <a:avLst/>
          </a:prstGeom>
          <a:noFill/>
          <a:ln>
            <a:noFill/>
          </a:ln>
        </p:spPr>
        <p:txBody>
          <a:bodyPr vert="horz" lIns="91440" tIns="45720" rIns="91440" bIns="45720" rtlCol="0" anchor="ctr">
            <a:noAutofit/>
          </a:bodyPr>
          <a:lstStyle>
            <a:defPPr>
              <a:defRPr lang="es-CO"/>
            </a:defPPr>
            <a:lvl1pPr algn="just">
              <a:lnSpc>
                <a:spcPct val="90000"/>
              </a:lnSpc>
              <a:spcBef>
                <a:spcPct val="0"/>
              </a:spcBef>
              <a:buNone/>
              <a:defRPr sz="3200">
                <a:solidFill>
                  <a:srgbClr val="7030A0"/>
                </a:solidFill>
                <a:latin typeface="Bahnschrift Light SemiCondensed" panose="020B0502040204020203" pitchFamily="34" charset="0"/>
                <a:ea typeface="BatangChe" panose="02030609000101010101" pitchFamily="49" charset="-127"/>
                <a:cs typeface="+mj-cs"/>
              </a:defRPr>
            </a:lvl1pPr>
          </a:lstStyle>
          <a:p>
            <a:pPr algn="ctr"/>
            <a:r>
              <a:rPr lang="es-ES" dirty="0">
                <a:effectLst>
                  <a:outerShdw blurRad="38100" dist="38100" dir="2700000" algn="tl">
                    <a:srgbClr val="000000">
                      <a:alpha val="43137"/>
                    </a:srgbClr>
                  </a:outerShdw>
                </a:effectLst>
              </a:rPr>
              <a:t>Prevención</a:t>
            </a:r>
            <a:r>
              <a:rPr lang="es-ES" sz="2400" dirty="0">
                <a:solidFill>
                  <a:schemeClr val="tx1"/>
                </a:solidFill>
              </a:rPr>
              <a:t> de los problemas de salud mental individuales y colectivos,  así como de los trastornos mentales y epilepsia</a:t>
            </a:r>
            <a:endParaRPr lang="es-MX" sz="2400" dirty="0">
              <a:solidFill>
                <a:schemeClr val="tx1"/>
              </a:solidFill>
            </a:endParaRPr>
          </a:p>
        </p:txBody>
      </p:sp>
      <p:sp>
        <p:nvSpPr>
          <p:cNvPr id="6" name="Título 1">
            <a:extLst>
              <a:ext uri="{FF2B5EF4-FFF2-40B4-BE49-F238E27FC236}">
                <a16:creationId xmlns:a16="http://schemas.microsoft.com/office/drawing/2014/main" id="{7D266B19-EBC1-D202-D276-7EB7DB6C793B}"/>
              </a:ext>
            </a:extLst>
          </p:cNvPr>
          <p:cNvSpPr txBox="1">
            <a:spLocks/>
          </p:cNvSpPr>
          <p:nvPr/>
        </p:nvSpPr>
        <p:spPr>
          <a:xfrm>
            <a:off x="4826663" y="4696822"/>
            <a:ext cx="6057648" cy="999475"/>
          </a:xfrm>
          <a:prstGeom prst="rect">
            <a:avLst/>
          </a:prstGeom>
          <a:noFill/>
          <a:ln>
            <a:noFill/>
          </a:ln>
        </p:spPr>
        <p:txBody>
          <a:bodyPr vert="horz" lIns="91440" tIns="45720" rIns="91440" bIns="45720" rtlCol="0" anchor="ctr">
            <a:noAutofit/>
          </a:bodyPr>
          <a:lstStyle>
            <a:defPPr>
              <a:defRPr lang="es-CO"/>
            </a:defPPr>
            <a:lvl1pPr algn="just">
              <a:lnSpc>
                <a:spcPct val="90000"/>
              </a:lnSpc>
              <a:spcBef>
                <a:spcPct val="0"/>
              </a:spcBef>
              <a:buNone/>
              <a:defRPr sz="3200">
                <a:solidFill>
                  <a:srgbClr val="7030A0"/>
                </a:solidFill>
                <a:latin typeface="Bahnschrift Light SemiCondensed" panose="020B0502040204020203" pitchFamily="34" charset="0"/>
                <a:ea typeface="BatangChe" panose="02030609000101010101" pitchFamily="49" charset="-127"/>
                <a:cs typeface="+mj-cs"/>
              </a:defRPr>
            </a:lvl1pPr>
          </a:lstStyle>
          <a:p>
            <a:pPr algn="ctr"/>
            <a:r>
              <a:rPr lang="es-ES" dirty="0">
                <a:effectLst>
                  <a:outerShdw blurRad="38100" dist="38100" dir="2700000" algn="tl">
                    <a:srgbClr val="000000">
                      <a:alpha val="43137"/>
                    </a:srgbClr>
                  </a:outerShdw>
                </a:effectLst>
              </a:rPr>
              <a:t>Atención Integral </a:t>
            </a:r>
            <a:r>
              <a:rPr lang="es-ES" sz="2400" dirty="0">
                <a:solidFill>
                  <a:schemeClr val="tx1"/>
                </a:solidFill>
              </a:rPr>
              <a:t>de los problemas, trastornos mentales y epilepsia</a:t>
            </a:r>
            <a:endParaRPr lang="es-MX" sz="2400" dirty="0">
              <a:solidFill>
                <a:schemeClr val="tx1"/>
              </a:solidFill>
            </a:endParaRPr>
          </a:p>
        </p:txBody>
      </p:sp>
      <p:sp>
        <p:nvSpPr>
          <p:cNvPr id="7" name="Título 1">
            <a:extLst>
              <a:ext uri="{FF2B5EF4-FFF2-40B4-BE49-F238E27FC236}">
                <a16:creationId xmlns:a16="http://schemas.microsoft.com/office/drawing/2014/main" id="{699D655D-A6E9-DAB6-A422-106025DD8125}"/>
              </a:ext>
            </a:extLst>
          </p:cNvPr>
          <p:cNvSpPr txBox="1">
            <a:spLocks/>
          </p:cNvSpPr>
          <p:nvPr/>
        </p:nvSpPr>
        <p:spPr>
          <a:xfrm>
            <a:off x="2576378" y="3227258"/>
            <a:ext cx="3095681" cy="1106130"/>
          </a:xfrm>
          <a:prstGeom prst="rect">
            <a:avLst/>
          </a:prstGeom>
          <a:noFill/>
          <a:ln>
            <a:noFill/>
          </a:ln>
        </p:spPr>
        <p:txBody>
          <a:bodyPr vert="horz" lIns="91440" tIns="45720" rIns="91440" bIns="45720" rtlCol="0" anchor="ctr">
            <a:noAutofit/>
          </a:bodyPr>
          <a:lstStyle>
            <a:defPPr>
              <a:defRPr lang="es-CO"/>
            </a:defPPr>
            <a:lvl1pPr algn="just">
              <a:lnSpc>
                <a:spcPct val="90000"/>
              </a:lnSpc>
              <a:spcBef>
                <a:spcPct val="0"/>
              </a:spcBef>
              <a:buNone/>
              <a:defRPr sz="3200">
                <a:solidFill>
                  <a:srgbClr val="7030A0"/>
                </a:solidFill>
                <a:latin typeface="Bahnschrift Light SemiCondensed" panose="020B0502040204020203" pitchFamily="34" charset="0"/>
                <a:ea typeface="BatangChe" panose="02030609000101010101" pitchFamily="49" charset="-127"/>
                <a:cs typeface="+mj-cs"/>
              </a:defRPr>
            </a:lvl1pPr>
          </a:lstStyle>
          <a:p>
            <a:pPr algn="ctr"/>
            <a:r>
              <a:rPr lang="es-ES" dirty="0">
                <a:effectLst>
                  <a:outerShdw blurRad="38100" dist="38100" dir="2700000" algn="tl">
                    <a:srgbClr val="000000">
                      <a:alpha val="43137"/>
                    </a:srgbClr>
                  </a:outerShdw>
                </a:effectLst>
              </a:rPr>
              <a:t>Rehabilitación</a:t>
            </a:r>
            <a:r>
              <a:rPr lang="es-ES" sz="2400" dirty="0">
                <a:solidFill>
                  <a:schemeClr val="tx1"/>
                </a:solidFill>
              </a:rPr>
              <a:t> integral e </a:t>
            </a:r>
            <a:r>
              <a:rPr lang="es-ES" dirty="0">
                <a:effectLst>
                  <a:outerShdw blurRad="38100" dist="38100" dir="2700000" algn="tl">
                    <a:srgbClr val="000000">
                      <a:alpha val="43137"/>
                    </a:srgbClr>
                  </a:outerShdw>
                </a:effectLst>
              </a:rPr>
              <a:t>inclusión</a:t>
            </a:r>
            <a:r>
              <a:rPr lang="es-ES" sz="2400" dirty="0">
                <a:solidFill>
                  <a:schemeClr val="tx1"/>
                </a:solidFill>
              </a:rPr>
              <a:t> social</a:t>
            </a:r>
            <a:endParaRPr lang="es-MX" sz="2400" dirty="0">
              <a:solidFill>
                <a:schemeClr val="tx1"/>
              </a:solidFill>
            </a:endParaRPr>
          </a:p>
        </p:txBody>
      </p:sp>
      <p:sp>
        <p:nvSpPr>
          <p:cNvPr id="8" name="Título 1">
            <a:extLst>
              <a:ext uri="{FF2B5EF4-FFF2-40B4-BE49-F238E27FC236}">
                <a16:creationId xmlns:a16="http://schemas.microsoft.com/office/drawing/2014/main" id="{E69A57E5-754A-4467-C2BB-4C5B853E4591}"/>
              </a:ext>
            </a:extLst>
          </p:cNvPr>
          <p:cNvSpPr txBox="1">
            <a:spLocks/>
          </p:cNvSpPr>
          <p:nvPr/>
        </p:nvSpPr>
        <p:spPr>
          <a:xfrm>
            <a:off x="3211626" y="997793"/>
            <a:ext cx="3356324" cy="1106130"/>
          </a:xfrm>
          <a:prstGeom prst="rect">
            <a:avLst/>
          </a:prstGeom>
          <a:noFill/>
          <a:ln>
            <a:noFill/>
          </a:ln>
        </p:spPr>
        <p:txBody>
          <a:bodyPr vert="horz" lIns="91440" tIns="45720" rIns="91440" bIns="45720" rtlCol="0" anchor="ctr">
            <a:noAutofit/>
          </a:bodyPr>
          <a:lstStyle>
            <a:defPPr>
              <a:defRPr lang="es-CO"/>
            </a:defPPr>
            <a:lvl1pPr algn="just">
              <a:lnSpc>
                <a:spcPct val="90000"/>
              </a:lnSpc>
              <a:spcBef>
                <a:spcPct val="0"/>
              </a:spcBef>
              <a:buNone/>
              <a:defRPr sz="3200">
                <a:solidFill>
                  <a:srgbClr val="7030A0"/>
                </a:solidFill>
                <a:latin typeface="Bahnschrift Light SemiCondensed" panose="020B0502040204020203" pitchFamily="34" charset="0"/>
                <a:ea typeface="BatangChe" panose="02030609000101010101" pitchFamily="49" charset="-127"/>
                <a:cs typeface="+mj-cs"/>
              </a:defRPr>
            </a:lvl1pPr>
          </a:lstStyle>
          <a:p>
            <a:pPr algn="ctr"/>
            <a:r>
              <a:rPr lang="es-ES" sz="2400" dirty="0">
                <a:solidFill>
                  <a:schemeClr val="tx1"/>
                </a:solidFill>
              </a:rPr>
              <a:t>Gestión, articulación y coordinación sectorial e </a:t>
            </a:r>
            <a:r>
              <a:rPr lang="es-ES" dirty="0">
                <a:effectLst>
                  <a:outerShdw blurRad="38100" dist="38100" dir="2700000" algn="tl">
                    <a:srgbClr val="000000">
                      <a:alpha val="43137"/>
                    </a:srgbClr>
                  </a:outerShdw>
                </a:effectLst>
              </a:rPr>
              <a:t>intersectorial</a:t>
            </a:r>
            <a:endParaRPr lang="es-MX"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648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285186-4B62-5772-F5D5-4FB401D4B3CA}"/>
              </a:ext>
            </a:extLst>
          </p:cNvPr>
          <p:cNvSpPr txBox="1">
            <a:spLocks/>
          </p:cNvSpPr>
          <p:nvPr/>
        </p:nvSpPr>
        <p:spPr>
          <a:xfrm>
            <a:off x="2914613" y="2023544"/>
            <a:ext cx="7226709" cy="2223991"/>
          </a:xfrm>
          <a:prstGeom prst="rect">
            <a:avLst/>
          </a:prstGeom>
          <a:noFill/>
          <a:ln>
            <a:noFill/>
          </a:ln>
        </p:spPr>
        <p:txBody>
          <a:bodyPr vert="horz" lIns="91440" tIns="45720" rIns="91440" bIns="45720" rtlCol="0" anchor="ctr">
            <a:noAutofit/>
          </a:bodyPr>
          <a:lstStyle>
            <a:defPPr>
              <a:defRPr lang="es-CO"/>
            </a:defPPr>
            <a:lvl1pPr algn="just">
              <a:lnSpc>
                <a:spcPct val="90000"/>
              </a:lnSpc>
              <a:spcBef>
                <a:spcPct val="0"/>
              </a:spcBef>
              <a:buNone/>
              <a:defRPr sz="3200">
                <a:solidFill>
                  <a:srgbClr val="7030A0"/>
                </a:solidFill>
                <a:latin typeface="Bahnschrift Light SemiCondensed" panose="020B0502040204020203" pitchFamily="34" charset="0"/>
                <a:ea typeface="BatangChe" panose="02030609000101010101" pitchFamily="49" charset="-127"/>
                <a:cs typeface="+mj-cs"/>
              </a:defRPr>
            </a:lvl1pPr>
          </a:lstStyle>
          <a:p>
            <a:r>
              <a:rPr lang="es-MX" sz="2800" dirty="0" err="1">
                <a:solidFill>
                  <a:schemeClr val="tx1"/>
                </a:solidFill>
              </a:rPr>
              <a:t>Cap</a:t>
            </a:r>
            <a:r>
              <a:rPr lang="es-MX" sz="2800" dirty="0">
                <a:solidFill>
                  <a:schemeClr val="tx1"/>
                </a:solidFill>
              </a:rPr>
              <a:t> 3. Diagnóstico situacional de condiciones de salud con énfasis en análisis de desigualdades. Componente 3.4. DSS. Sección 3.4.13. </a:t>
            </a:r>
            <a:r>
              <a:rPr lang="es-MX" sz="3600" dirty="0">
                <a:effectLst>
                  <a:outerShdw blurRad="38100" dist="38100" dir="2700000" algn="tl">
                    <a:srgbClr val="000000">
                      <a:alpha val="43137"/>
                    </a:srgbClr>
                  </a:outerShdw>
                </a:effectLst>
              </a:rPr>
              <a:t>Condiciones laborales</a:t>
            </a:r>
            <a:endParaRPr lang="es-MX" sz="2800" dirty="0">
              <a:solidFill>
                <a:schemeClr val="tx1"/>
              </a:solidFill>
            </a:endParaRPr>
          </a:p>
        </p:txBody>
      </p:sp>
      <p:sp>
        <p:nvSpPr>
          <p:cNvPr id="3" name="CuadroTexto 2">
            <a:extLst>
              <a:ext uri="{FF2B5EF4-FFF2-40B4-BE49-F238E27FC236}">
                <a16:creationId xmlns:a16="http://schemas.microsoft.com/office/drawing/2014/main" id="{D0299F3C-F1AC-5A29-69AE-001CAB12DBEA}"/>
              </a:ext>
            </a:extLst>
          </p:cNvPr>
          <p:cNvSpPr txBox="1"/>
          <p:nvPr/>
        </p:nvSpPr>
        <p:spPr>
          <a:xfrm>
            <a:off x="4483511" y="5857804"/>
            <a:ext cx="4866968" cy="830997"/>
          </a:xfrm>
          <a:prstGeom prst="rect">
            <a:avLst/>
          </a:prstGeom>
          <a:noFill/>
        </p:spPr>
        <p:txBody>
          <a:bodyPr wrap="square" rtlCol="0">
            <a:spAutoFit/>
          </a:bodyPr>
          <a:lstStyle/>
          <a:p>
            <a:pPr algn="just"/>
            <a:r>
              <a:rPr lang="es-ES" sz="1200" dirty="0">
                <a:latin typeface="Bahnschrift SemiLight SemiConde" panose="020B0502040204020203" pitchFamily="34" charset="0"/>
              </a:rPr>
              <a:t>República de Colombia. Ministerio de Salud y Protección Social. Resolución 2367 de 2023 Por la cual se modifican los artículos 1, 2 y 3 de la resolución 1035 de 2022 y los capítulos 3, 4, 5, 6, 8, 9, 10 y 11 del anexo técnico “Plan decenal de salud pública 2022 – 2031”. 2023.</a:t>
            </a:r>
          </a:p>
        </p:txBody>
      </p:sp>
      <p:sp>
        <p:nvSpPr>
          <p:cNvPr id="4" name="Título 1">
            <a:extLst>
              <a:ext uri="{FF2B5EF4-FFF2-40B4-BE49-F238E27FC236}">
                <a16:creationId xmlns:a16="http://schemas.microsoft.com/office/drawing/2014/main" id="{7719DDE2-8DF1-9D6A-90D3-5A30F17EC06D}"/>
              </a:ext>
            </a:extLst>
          </p:cNvPr>
          <p:cNvSpPr txBox="1">
            <a:spLocks/>
          </p:cNvSpPr>
          <p:nvPr/>
        </p:nvSpPr>
        <p:spPr>
          <a:xfrm>
            <a:off x="4076124" y="201880"/>
            <a:ext cx="6405063" cy="1722229"/>
          </a:xfrm>
          <a:prstGeom prst="rect">
            <a:avLst/>
          </a:prstGeom>
          <a:noFill/>
          <a:ln>
            <a:noFill/>
          </a:ln>
        </p:spPr>
        <p:txBody>
          <a:bodyPr vert="horz" lIns="91440" tIns="45720" rIns="91440" bIns="45720" rtlCol="0" anchor="ctr">
            <a:noAutofit/>
          </a:bodyPr>
          <a:lstStyle>
            <a:defPPr>
              <a:defRPr lang="es-CO"/>
            </a:defPPr>
            <a:lvl1pPr algn="just">
              <a:lnSpc>
                <a:spcPct val="90000"/>
              </a:lnSpc>
              <a:spcBef>
                <a:spcPct val="0"/>
              </a:spcBef>
              <a:buNone/>
              <a:defRPr sz="3200">
                <a:solidFill>
                  <a:srgbClr val="7030A0"/>
                </a:solidFill>
                <a:latin typeface="Bahnschrift Light SemiCondensed" panose="020B0502040204020203" pitchFamily="34" charset="0"/>
                <a:ea typeface="BatangChe" panose="02030609000101010101" pitchFamily="49" charset="-127"/>
                <a:cs typeface="+mj-cs"/>
              </a:defRPr>
            </a:lvl1pPr>
          </a:lstStyle>
          <a:p>
            <a:pPr algn="ctr"/>
            <a:r>
              <a:rPr lang="es-MX" sz="4000" dirty="0">
                <a:solidFill>
                  <a:srgbClr val="FF9900"/>
                </a:solidFill>
                <a:effectLst>
                  <a:outerShdw blurRad="38100" dist="38100" dir="2700000" algn="tl">
                    <a:srgbClr val="000000">
                      <a:alpha val="43137"/>
                    </a:srgbClr>
                  </a:outerShdw>
                </a:effectLst>
              </a:rPr>
              <a:t>Plan Decenal de Salud Pública 2022 – 2031 (MINSALUD)</a:t>
            </a:r>
          </a:p>
        </p:txBody>
      </p:sp>
      <p:sp>
        <p:nvSpPr>
          <p:cNvPr id="5" name="Título 1">
            <a:extLst>
              <a:ext uri="{FF2B5EF4-FFF2-40B4-BE49-F238E27FC236}">
                <a16:creationId xmlns:a16="http://schemas.microsoft.com/office/drawing/2014/main" id="{6A3862B3-2124-B1DC-1441-5DA499325CB7}"/>
              </a:ext>
            </a:extLst>
          </p:cNvPr>
          <p:cNvSpPr txBox="1">
            <a:spLocks/>
          </p:cNvSpPr>
          <p:nvPr/>
        </p:nvSpPr>
        <p:spPr>
          <a:xfrm>
            <a:off x="4866318" y="4346970"/>
            <a:ext cx="6765244" cy="1042220"/>
          </a:xfrm>
          <a:prstGeom prst="rect">
            <a:avLst/>
          </a:prstGeom>
          <a:noFill/>
          <a:ln>
            <a:noFill/>
          </a:ln>
        </p:spPr>
        <p:txBody>
          <a:bodyPr vert="horz" lIns="91440" tIns="45720" rIns="91440" bIns="45720" rtlCol="0" anchor="ctr">
            <a:noAutofit/>
          </a:bodyPr>
          <a:lstStyle>
            <a:defPPr>
              <a:defRPr lang="es-CO"/>
            </a:defPPr>
            <a:lvl1pPr algn="just">
              <a:lnSpc>
                <a:spcPct val="90000"/>
              </a:lnSpc>
              <a:spcBef>
                <a:spcPct val="0"/>
              </a:spcBef>
              <a:buNone/>
              <a:defRPr sz="3200">
                <a:solidFill>
                  <a:srgbClr val="7030A0"/>
                </a:solidFill>
                <a:latin typeface="Bahnschrift Light SemiCondensed" panose="020B0502040204020203" pitchFamily="34" charset="0"/>
                <a:ea typeface="BatangChe" panose="02030609000101010101" pitchFamily="49" charset="-127"/>
                <a:cs typeface="+mj-cs"/>
              </a:defRPr>
            </a:lvl1pPr>
          </a:lstStyle>
          <a:p>
            <a:r>
              <a:rPr lang="es-MX" sz="2800" dirty="0" err="1">
                <a:solidFill>
                  <a:schemeClr val="tx1"/>
                </a:solidFill>
              </a:rPr>
              <a:t>Cap</a:t>
            </a:r>
            <a:r>
              <a:rPr lang="es-MX" sz="2800" dirty="0">
                <a:solidFill>
                  <a:schemeClr val="tx1"/>
                </a:solidFill>
              </a:rPr>
              <a:t> 5. Marco estratégico Eje 3. </a:t>
            </a:r>
            <a:r>
              <a:rPr lang="es-MX" sz="3600" dirty="0">
                <a:effectLst>
                  <a:outerShdw blurRad="38100" dist="38100" dir="2700000" algn="tl">
                    <a:srgbClr val="000000">
                      <a:alpha val="43137"/>
                    </a:srgbClr>
                  </a:outerShdw>
                </a:effectLst>
              </a:rPr>
              <a:t>Determinantes sociales de la salud </a:t>
            </a:r>
            <a:endParaRPr lang="es-MX" sz="2800" dirty="0">
              <a:solidFill>
                <a:schemeClr val="tx1"/>
              </a:solidFill>
            </a:endParaRPr>
          </a:p>
        </p:txBody>
      </p:sp>
    </p:spTree>
    <p:extLst>
      <p:ext uri="{BB962C8B-B14F-4D97-AF65-F5344CB8AC3E}">
        <p14:creationId xmlns:p14="http://schemas.microsoft.com/office/powerpoint/2010/main" val="45007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1CA0F6E-1BE1-139B-481C-04B248C425C5}"/>
              </a:ext>
            </a:extLst>
          </p:cNvPr>
          <p:cNvSpPr txBox="1"/>
          <p:nvPr/>
        </p:nvSpPr>
        <p:spPr>
          <a:xfrm>
            <a:off x="3652682" y="4385835"/>
            <a:ext cx="7270955" cy="1015663"/>
          </a:xfrm>
          <a:prstGeom prst="rect">
            <a:avLst/>
          </a:prstGeom>
          <a:noFill/>
        </p:spPr>
        <p:txBody>
          <a:bodyPr wrap="square" rtlCol="0">
            <a:spAutoFit/>
          </a:bodyPr>
          <a:lstStyle/>
          <a:p>
            <a:pPr algn="r"/>
            <a:r>
              <a:rPr lang="es-ES" sz="60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rPr>
              <a:t>A nivel departamental</a:t>
            </a:r>
            <a:endParaRPr lang="es-CO" sz="60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endParaRPr>
          </a:p>
        </p:txBody>
      </p:sp>
      <p:pic>
        <p:nvPicPr>
          <p:cNvPr id="3" name="Imagen 2">
            <a:extLst>
              <a:ext uri="{FF2B5EF4-FFF2-40B4-BE49-F238E27FC236}">
                <a16:creationId xmlns:a16="http://schemas.microsoft.com/office/drawing/2014/main" id="{2BB6C09B-02C2-D049-D0A8-524B4C2DF9F4}"/>
              </a:ext>
            </a:extLst>
          </p:cNvPr>
          <p:cNvPicPr>
            <a:picLocks noChangeAspect="1"/>
          </p:cNvPicPr>
          <p:nvPr/>
        </p:nvPicPr>
        <p:blipFill>
          <a:blip r:embed="rId3"/>
          <a:stretch>
            <a:fillRect/>
          </a:stretch>
        </p:blipFill>
        <p:spPr>
          <a:xfrm>
            <a:off x="5903428" y="786547"/>
            <a:ext cx="5020209" cy="3371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2035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65635E-6898-37E4-17DD-190399355A3A}"/>
              </a:ext>
            </a:extLst>
          </p:cNvPr>
          <p:cNvSpPr txBox="1">
            <a:spLocks/>
          </p:cNvSpPr>
          <p:nvPr/>
        </p:nvSpPr>
        <p:spPr>
          <a:xfrm>
            <a:off x="3427195" y="3982065"/>
            <a:ext cx="7742250" cy="1501321"/>
          </a:xfrm>
          <a:prstGeom prst="rect">
            <a:avLst/>
          </a:prstGeom>
          <a:noFill/>
          <a:ln>
            <a:noFill/>
          </a:ln>
        </p:spPr>
        <p:txBody>
          <a:bodyPr vert="horz" lIns="91440" tIns="45720" rIns="91440" bIns="45720" rtlCol="0" anchor="ctr">
            <a:noAutofit/>
          </a:bodyPr>
          <a:lstStyle>
            <a:defPPr>
              <a:defRPr lang="es-CO"/>
            </a:defPPr>
            <a:lvl1pPr algn="just">
              <a:lnSpc>
                <a:spcPct val="90000"/>
              </a:lnSpc>
              <a:spcBef>
                <a:spcPct val="0"/>
              </a:spcBef>
              <a:buNone/>
              <a:defRPr sz="3200">
                <a:solidFill>
                  <a:srgbClr val="7030A0"/>
                </a:solidFill>
                <a:latin typeface="Bahnschrift Light SemiCondensed" panose="020B0502040204020203" pitchFamily="34" charset="0"/>
                <a:ea typeface="BatangChe" panose="02030609000101010101" pitchFamily="49" charset="-127"/>
                <a:cs typeface="+mj-cs"/>
              </a:defRPr>
            </a:lvl1pPr>
          </a:lstStyle>
          <a:p>
            <a:pPr algn="ctr"/>
            <a:r>
              <a:rPr lang="es-ES" sz="3600" dirty="0">
                <a:effectLst>
                  <a:outerShdw blurRad="38100" dist="38100" dir="2700000" algn="tl">
                    <a:srgbClr val="000000">
                      <a:alpha val="43137"/>
                    </a:srgbClr>
                  </a:outerShdw>
                </a:effectLst>
              </a:rPr>
              <a:t>Política pública de trabajo decente y digno para el departamento de Caldas</a:t>
            </a:r>
          </a:p>
          <a:p>
            <a:pPr algn="ctr"/>
            <a:r>
              <a:rPr lang="es-ES" sz="3600" dirty="0">
                <a:effectLst>
                  <a:outerShdw blurRad="38100" dist="38100" dir="2700000" algn="tl">
                    <a:srgbClr val="000000">
                      <a:alpha val="43137"/>
                    </a:srgbClr>
                  </a:outerShdw>
                </a:effectLst>
              </a:rPr>
              <a:t>2015 - 2025</a:t>
            </a:r>
          </a:p>
        </p:txBody>
      </p:sp>
      <p:sp>
        <p:nvSpPr>
          <p:cNvPr id="3" name="CuadroTexto 2">
            <a:extLst>
              <a:ext uri="{FF2B5EF4-FFF2-40B4-BE49-F238E27FC236}">
                <a16:creationId xmlns:a16="http://schemas.microsoft.com/office/drawing/2014/main" id="{C4E94D03-E895-943E-9F30-4912FB429910}"/>
              </a:ext>
            </a:extLst>
          </p:cNvPr>
          <p:cNvSpPr txBox="1"/>
          <p:nvPr/>
        </p:nvSpPr>
        <p:spPr>
          <a:xfrm>
            <a:off x="4493343" y="6054449"/>
            <a:ext cx="4866968" cy="646331"/>
          </a:xfrm>
          <a:prstGeom prst="rect">
            <a:avLst/>
          </a:prstGeom>
          <a:noFill/>
        </p:spPr>
        <p:txBody>
          <a:bodyPr wrap="square" rtlCol="0">
            <a:spAutoFit/>
          </a:bodyPr>
          <a:lstStyle/>
          <a:p>
            <a:pPr algn="just"/>
            <a:r>
              <a:rPr lang="es-ES" sz="1200" dirty="0">
                <a:latin typeface="Bahnschrift SemiLight SemiConde" panose="020B0502040204020203" pitchFamily="34" charset="0"/>
              </a:rPr>
              <a:t>Asamblea departamental de Caldas. Ordenanza no. 774 de 2015 por medio de la cual se establece una política pública de trabajo decente y digno para el departamento de Caldas. 2015.</a:t>
            </a:r>
          </a:p>
        </p:txBody>
      </p:sp>
      <p:sp>
        <p:nvSpPr>
          <p:cNvPr id="5" name="Título 1">
            <a:extLst>
              <a:ext uri="{FF2B5EF4-FFF2-40B4-BE49-F238E27FC236}">
                <a16:creationId xmlns:a16="http://schemas.microsoft.com/office/drawing/2014/main" id="{B36F7150-1F32-9649-8BDC-37C249C05600}"/>
              </a:ext>
            </a:extLst>
          </p:cNvPr>
          <p:cNvSpPr txBox="1">
            <a:spLocks/>
          </p:cNvSpPr>
          <p:nvPr/>
        </p:nvSpPr>
        <p:spPr>
          <a:xfrm>
            <a:off x="5105726" y="842880"/>
            <a:ext cx="4385188" cy="91931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2800" dirty="0">
                <a:latin typeface="Bahnschrift Light SemiCondensed" panose="020B0502040204020203" pitchFamily="34" charset="0"/>
                <a:ea typeface="+mn-ea"/>
                <a:cs typeface="+mn-cs"/>
              </a:rPr>
              <a:t>Eficacia y cobertura de los sistemas de seguridad social</a:t>
            </a:r>
          </a:p>
        </p:txBody>
      </p:sp>
      <p:sp>
        <p:nvSpPr>
          <p:cNvPr id="6" name="Título 1">
            <a:extLst>
              <a:ext uri="{FF2B5EF4-FFF2-40B4-BE49-F238E27FC236}">
                <a16:creationId xmlns:a16="http://schemas.microsoft.com/office/drawing/2014/main" id="{FDCFE016-D2FF-50EF-E5A9-E0C498EA25BB}"/>
              </a:ext>
            </a:extLst>
          </p:cNvPr>
          <p:cNvSpPr txBox="1">
            <a:spLocks/>
          </p:cNvSpPr>
          <p:nvPr/>
        </p:nvSpPr>
        <p:spPr>
          <a:xfrm>
            <a:off x="3195810" y="2111083"/>
            <a:ext cx="8205020" cy="1056967"/>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2800" dirty="0">
                <a:latin typeface="Bahnschrift Light SemiCondensed" panose="020B0502040204020203" pitchFamily="34" charset="0"/>
                <a:ea typeface="+mn-ea"/>
                <a:cs typeface="+mn-cs"/>
              </a:rPr>
              <a:t>Protección de los trabajadores: trabajo decente, salarios legales, jornada laboral, seguridad y salud en el trabajo</a:t>
            </a:r>
          </a:p>
        </p:txBody>
      </p:sp>
    </p:spTree>
    <p:extLst>
      <p:ext uri="{BB962C8B-B14F-4D97-AF65-F5344CB8AC3E}">
        <p14:creationId xmlns:p14="http://schemas.microsoft.com/office/powerpoint/2010/main" val="572192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7436801-8A50-386A-7FFA-3E70FED008A6}"/>
              </a:ext>
            </a:extLst>
          </p:cNvPr>
          <p:cNvPicPr>
            <a:picLocks noChangeAspect="1"/>
          </p:cNvPicPr>
          <p:nvPr/>
        </p:nvPicPr>
        <p:blipFill>
          <a:blip r:embed="rId3"/>
          <a:stretch>
            <a:fillRect/>
          </a:stretch>
        </p:blipFill>
        <p:spPr>
          <a:xfrm>
            <a:off x="3313472" y="2094271"/>
            <a:ext cx="3814916" cy="3490452"/>
          </a:xfrm>
          <a:prstGeom prst="rect">
            <a:avLst/>
          </a:prstGeom>
          <a:ln>
            <a:noFill/>
          </a:ln>
          <a:effectLst>
            <a:softEdge rad="112500"/>
          </a:effectLst>
        </p:spPr>
      </p:pic>
      <p:sp>
        <p:nvSpPr>
          <p:cNvPr id="3" name="Título 1">
            <a:extLst>
              <a:ext uri="{FF2B5EF4-FFF2-40B4-BE49-F238E27FC236}">
                <a16:creationId xmlns:a16="http://schemas.microsoft.com/office/drawing/2014/main" id="{58E8A13C-4FB3-105D-0071-DEEE0407096B}"/>
              </a:ext>
            </a:extLst>
          </p:cNvPr>
          <p:cNvSpPr txBox="1">
            <a:spLocks/>
          </p:cNvSpPr>
          <p:nvPr/>
        </p:nvSpPr>
        <p:spPr>
          <a:xfrm>
            <a:off x="5388077" y="361097"/>
            <a:ext cx="5801033" cy="3788116"/>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Aft>
                <a:spcPts val="600"/>
              </a:spcAft>
              <a:buClr>
                <a:schemeClr val="accent5"/>
              </a:buClr>
            </a:pPr>
            <a:r>
              <a:rPr lang="es-ES" sz="4000" i="1" dirty="0">
                <a:latin typeface="Bahnschrift Light SemiCondensed" panose="020B0502040204020203" pitchFamily="34" charset="0"/>
                <a:ea typeface="+mn-ea"/>
                <a:cs typeface="+mn-cs"/>
              </a:rPr>
              <a:t>La salud mental de los empleados puede influir en la productividad, la innovación y la prosperidad económica.</a:t>
            </a:r>
          </a:p>
        </p:txBody>
      </p:sp>
      <p:sp>
        <p:nvSpPr>
          <p:cNvPr id="4" name="Título 1">
            <a:extLst>
              <a:ext uri="{FF2B5EF4-FFF2-40B4-BE49-F238E27FC236}">
                <a16:creationId xmlns:a16="http://schemas.microsoft.com/office/drawing/2014/main" id="{4AB4A3B0-A238-F534-207A-ED7AA841BF5F}"/>
              </a:ext>
            </a:extLst>
          </p:cNvPr>
          <p:cNvSpPr txBox="1">
            <a:spLocks/>
          </p:cNvSpPr>
          <p:nvPr/>
        </p:nvSpPr>
        <p:spPr>
          <a:xfrm>
            <a:off x="7865807" y="4734233"/>
            <a:ext cx="3323303" cy="85049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00000"/>
              </a:lnSpc>
              <a:spcAft>
                <a:spcPts val="600"/>
              </a:spcAft>
              <a:buClr>
                <a:schemeClr val="accent5"/>
              </a:buClr>
            </a:pPr>
            <a:r>
              <a:rPr lang="es-ES" sz="2400" dirty="0" err="1">
                <a:latin typeface="Bahnschrift Light SemiCondensed" panose="020B0502040204020203" pitchFamily="34" charset="0"/>
                <a:ea typeface="+mn-ea"/>
                <a:cs typeface="+mn-cs"/>
              </a:rPr>
              <a:t>World</a:t>
            </a:r>
            <a:r>
              <a:rPr lang="es-ES" sz="2400" dirty="0">
                <a:latin typeface="Bahnschrift Light SemiCondensed" panose="020B0502040204020203" pitchFamily="34" charset="0"/>
                <a:ea typeface="+mn-ea"/>
                <a:cs typeface="+mn-cs"/>
              </a:rPr>
              <a:t> </a:t>
            </a:r>
            <a:r>
              <a:rPr lang="es-ES" sz="2400" dirty="0" err="1">
                <a:latin typeface="Bahnschrift Light SemiCondensed" panose="020B0502040204020203" pitchFamily="34" charset="0"/>
                <a:ea typeface="+mn-ea"/>
                <a:cs typeface="+mn-cs"/>
              </a:rPr>
              <a:t>Economic</a:t>
            </a:r>
            <a:r>
              <a:rPr lang="es-ES" sz="2400" dirty="0">
                <a:latin typeface="Bahnschrift Light SemiCondensed" panose="020B0502040204020203" pitchFamily="34" charset="0"/>
                <a:ea typeface="+mn-ea"/>
                <a:cs typeface="+mn-cs"/>
              </a:rPr>
              <a:t> </a:t>
            </a:r>
            <a:r>
              <a:rPr lang="es-ES" sz="2400" dirty="0" err="1">
                <a:latin typeface="Bahnschrift Light SemiCondensed" panose="020B0502040204020203" pitchFamily="34" charset="0"/>
                <a:ea typeface="+mn-ea"/>
                <a:cs typeface="+mn-cs"/>
              </a:rPr>
              <a:t>Forum</a:t>
            </a:r>
            <a:r>
              <a:rPr lang="es-ES" sz="2400" dirty="0">
                <a:latin typeface="Bahnschrift Light SemiCondensed" panose="020B0502040204020203" pitchFamily="34" charset="0"/>
                <a:ea typeface="+mn-ea"/>
                <a:cs typeface="+mn-cs"/>
              </a:rPr>
              <a:t>. 2024</a:t>
            </a:r>
          </a:p>
        </p:txBody>
      </p:sp>
    </p:spTree>
    <p:extLst>
      <p:ext uri="{BB962C8B-B14F-4D97-AF65-F5344CB8AC3E}">
        <p14:creationId xmlns:p14="http://schemas.microsoft.com/office/powerpoint/2010/main" val="60196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575A7AA-41B9-C8FA-34C6-04B7B4166D56}"/>
              </a:ext>
            </a:extLst>
          </p:cNvPr>
          <p:cNvSpPr txBox="1"/>
          <p:nvPr/>
        </p:nvSpPr>
        <p:spPr>
          <a:xfrm>
            <a:off x="4714568" y="5780782"/>
            <a:ext cx="4744065" cy="1077218"/>
          </a:xfrm>
          <a:prstGeom prst="rect">
            <a:avLst/>
          </a:prstGeom>
          <a:noFill/>
        </p:spPr>
        <p:txBody>
          <a:bodyPr wrap="square" rtlCol="0">
            <a:spAutoFit/>
          </a:bodyPr>
          <a:lstStyle/>
          <a:p>
            <a:pPr algn="just"/>
            <a:r>
              <a:rPr lang="es-ES" sz="1600" dirty="0">
                <a:latin typeface="Bahnschrift SemiLight SemiConde" panose="020B0502040204020203" pitchFamily="34" charset="0"/>
              </a:rPr>
              <a:t>Van </a:t>
            </a:r>
            <a:r>
              <a:rPr lang="es-ES" sz="1600" dirty="0" err="1">
                <a:latin typeface="Bahnschrift SemiLight SemiConde" panose="020B0502040204020203" pitchFamily="34" charset="0"/>
              </a:rPr>
              <a:t>Druten</a:t>
            </a:r>
            <a:r>
              <a:rPr lang="es-ES" sz="1600" dirty="0">
                <a:latin typeface="Bahnschrift SemiLight SemiConde" panose="020B0502040204020203" pitchFamily="34" charset="0"/>
              </a:rPr>
              <a:t> VP, et al. </a:t>
            </a:r>
            <a:r>
              <a:rPr lang="en-US" sz="1600" dirty="0">
                <a:latin typeface="Bahnschrift SemiLight SemiConde" panose="020B0502040204020203" pitchFamily="34" charset="0"/>
              </a:rPr>
              <a:t>Concepts of health in different contexts: a scoping review. BMC Health Services Research. 2022;22:389. DOI: </a:t>
            </a:r>
            <a:r>
              <a:rPr lang="en-US" sz="1600" dirty="0">
                <a:latin typeface="Bahnschrift SemiLight SemiConde" panose="020B0502040204020203" pitchFamily="34" charset="0"/>
                <a:hlinkClick r:id="rId3"/>
              </a:rPr>
              <a:t>https://doi.org/10.1186/s12913-022-07702-2</a:t>
            </a:r>
            <a:r>
              <a:rPr lang="en-US" sz="1600" dirty="0">
                <a:latin typeface="Bahnschrift SemiLight SemiConde" panose="020B0502040204020203" pitchFamily="34" charset="0"/>
              </a:rPr>
              <a:t> </a:t>
            </a:r>
            <a:endParaRPr lang="es-CO" sz="1600" dirty="0">
              <a:latin typeface="Bahnschrift SemiLight SemiConde" panose="020B0502040204020203" pitchFamily="34" charset="0"/>
            </a:endParaRPr>
          </a:p>
        </p:txBody>
      </p:sp>
      <p:sp>
        <p:nvSpPr>
          <p:cNvPr id="4" name="CuadroTexto 3">
            <a:extLst>
              <a:ext uri="{FF2B5EF4-FFF2-40B4-BE49-F238E27FC236}">
                <a16:creationId xmlns:a16="http://schemas.microsoft.com/office/drawing/2014/main" id="{214E317C-FF48-DACE-F04E-2370F399A1CE}"/>
              </a:ext>
            </a:extLst>
          </p:cNvPr>
          <p:cNvSpPr txBox="1"/>
          <p:nvPr/>
        </p:nvSpPr>
        <p:spPr>
          <a:xfrm>
            <a:off x="3350340" y="1417906"/>
            <a:ext cx="2374491" cy="769441"/>
          </a:xfrm>
          <a:prstGeom prst="rect">
            <a:avLst/>
          </a:prstGeom>
          <a:noFill/>
        </p:spPr>
        <p:txBody>
          <a:bodyPr wrap="square" rtlCol="0">
            <a:spAutoFit/>
          </a:bodyPr>
          <a:lstStyle/>
          <a:p>
            <a:pPr algn="ctr"/>
            <a:r>
              <a:rPr lang="es-ES" sz="4400" dirty="0">
                <a:latin typeface="Bahnschrift SemiLight SemiConde" panose="020B0502040204020203" pitchFamily="34" charset="0"/>
              </a:rPr>
              <a:t>Físico</a:t>
            </a:r>
            <a:endParaRPr lang="es-CO" sz="4400" dirty="0">
              <a:latin typeface="Bahnschrift SemiLight SemiConde" panose="020B0502040204020203" pitchFamily="34" charset="0"/>
            </a:endParaRPr>
          </a:p>
        </p:txBody>
      </p:sp>
      <p:sp>
        <p:nvSpPr>
          <p:cNvPr id="5" name="CuadroTexto 4">
            <a:extLst>
              <a:ext uri="{FF2B5EF4-FFF2-40B4-BE49-F238E27FC236}">
                <a16:creationId xmlns:a16="http://schemas.microsoft.com/office/drawing/2014/main" id="{5A317C6E-A6C4-473C-7CCB-DB528DC5E985}"/>
              </a:ext>
            </a:extLst>
          </p:cNvPr>
          <p:cNvSpPr txBox="1"/>
          <p:nvPr/>
        </p:nvSpPr>
        <p:spPr>
          <a:xfrm>
            <a:off x="5439697" y="413090"/>
            <a:ext cx="3293806" cy="769441"/>
          </a:xfrm>
          <a:prstGeom prst="rect">
            <a:avLst/>
          </a:prstGeom>
          <a:noFill/>
        </p:spPr>
        <p:txBody>
          <a:bodyPr wrap="square" rtlCol="0">
            <a:spAutoFit/>
          </a:bodyPr>
          <a:lstStyle/>
          <a:p>
            <a:pPr algn="ctr"/>
            <a:r>
              <a:rPr lang="es-ES" sz="4400" dirty="0">
                <a:latin typeface="Bahnschrift SemiLight SemiConde" panose="020B0502040204020203" pitchFamily="34" charset="0"/>
              </a:rPr>
              <a:t>Mental</a:t>
            </a:r>
            <a:endParaRPr lang="es-CO" sz="4400" dirty="0">
              <a:latin typeface="Bahnschrift SemiLight SemiConde" panose="020B0502040204020203" pitchFamily="34" charset="0"/>
            </a:endParaRPr>
          </a:p>
        </p:txBody>
      </p:sp>
      <p:sp>
        <p:nvSpPr>
          <p:cNvPr id="6" name="CuadroTexto 5">
            <a:extLst>
              <a:ext uri="{FF2B5EF4-FFF2-40B4-BE49-F238E27FC236}">
                <a16:creationId xmlns:a16="http://schemas.microsoft.com/office/drawing/2014/main" id="{314FB7AF-F66C-2B6B-82EE-DE30564979CC}"/>
              </a:ext>
            </a:extLst>
          </p:cNvPr>
          <p:cNvSpPr txBox="1"/>
          <p:nvPr/>
        </p:nvSpPr>
        <p:spPr>
          <a:xfrm>
            <a:off x="7870722" y="1372526"/>
            <a:ext cx="3524865" cy="769441"/>
          </a:xfrm>
          <a:prstGeom prst="rect">
            <a:avLst/>
          </a:prstGeom>
          <a:noFill/>
        </p:spPr>
        <p:txBody>
          <a:bodyPr wrap="square" rtlCol="0">
            <a:spAutoFit/>
          </a:bodyPr>
          <a:lstStyle/>
          <a:p>
            <a:pPr algn="ctr"/>
            <a:r>
              <a:rPr lang="es-ES" sz="4400" dirty="0">
                <a:latin typeface="Bahnschrift SemiLight SemiConde" panose="020B0502040204020203" pitchFamily="34" charset="0"/>
              </a:rPr>
              <a:t>Individual</a:t>
            </a:r>
            <a:endParaRPr lang="es-CO" sz="4400" dirty="0">
              <a:latin typeface="Bahnschrift SemiLight SemiConde" panose="020B0502040204020203" pitchFamily="34" charset="0"/>
            </a:endParaRPr>
          </a:p>
        </p:txBody>
      </p:sp>
      <p:sp>
        <p:nvSpPr>
          <p:cNvPr id="7" name="CuadroTexto 6">
            <a:extLst>
              <a:ext uri="{FF2B5EF4-FFF2-40B4-BE49-F238E27FC236}">
                <a16:creationId xmlns:a16="http://schemas.microsoft.com/office/drawing/2014/main" id="{2991944E-D756-935D-231C-86BF9A95C34C}"/>
              </a:ext>
            </a:extLst>
          </p:cNvPr>
          <p:cNvSpPr txBox="1"/>
          <p:nvPr/>
        </p:nvSpPr>
        <p:spPr>
          <a:xfrm>
            <a:off x="2890682" y="3595459"/>
            <a:ext cx="3293806" cy="769441"/>
          </a:xfrm>
          <a:prstGeom prst="rect">
            <a:avLst/>
          </a:prstGeom>
          <a:noFill/>
        </p:spPr>
        <p:txBody>
          <a:bodyPr wrap="square" rtlCol="0">
            <a:spAutoFit/>
          </a:bodyPr>
          <a:lstStyle/>
          <a:p>
            <a:pPr algn="ctr"/>
            <a:r>
              <a:rPr lang="es-ES" sz="4400" dirty="0">
                <a:latin typeface="Bahnschrift SemiLight SemiConde" panose="020B0502040204020203" pitchFamily="34" charset="0"/>
              </a:rPr>
              <a:t>Espiritual </a:t>
            </a:r>
            <a:endParaRPr lang="es-CO" sz="4400" dirty="0">
              <a:latin typeface="Bahnschrift SemiLight SemiConde" panose="020B0502040204020203" pitchFamily="34" charset="0"/>
            </a:endParaRPr>
          </a:p>
        </p:txBody>
      </p:sp>
      <p:sp>
        <p:nvSpPr>
          <p:cNvPr id="8" name="CuadroTexto 7">
            <a:extLst>
              <a:ext uri="{FF2B5EF4-FFF2-40B4-BE49-F238E27FC236}">
                <a16:creationId xmlns:a16="http://schemas.microsoft.com/office/drawing/2014/main" id="{D29F5835-08E4-BC5E-48A4-901778769161}"/>
              </a:ext>
            </a:extLst>
          </p:cNvPr>
          <p:cNvSpPr txBox="1"/>
          <p:nvPr/>
        </p:nvSpPr>
        <p:spPr>
          <a:xfrm>
            <a:off x="5439697" y="4554894"/>
            <a:ext cx="3293806" cy="769441"/>
          </a:xfrm>
          <a:prstGeom prst="rect">
            <a:avLst/>
          </a:prstGeom>
          <a:noFill/>
        </p:spPr>
        <p:txBody>
          <a:bodyPr wrap="square" rtlCol="0">
            <a:spAutoFit/>
          </a:bodyPr>
          <a:lstStyle/>
          <a:p>
            <a:pPr algn="ctr"/>
            <a:r>
              <a:rPr lang="es-ES" sz="4400" dirty="0">
                <a:latin typeface="Bahnschrift SemiLight SemiConde" panose="020B0502040204020203" pitchFamily="34" charset="0"/>
              </a:rPr>
              <a:t>Ambiental</a:t>
            </a:r>
            <a:endParaRPr lang="es-CO" sz="4400" dirty="0">
              <a:latin typeface="Bahnschrift SemiLight SemiConde" panose="020B0502040204020203" pitchFamily="34" charset="0"/>
            </a:endParaRPr>
          </a:p>
        </p:txBody>
      </p:sp>
      <p:sp>
        <p:nvSpPr>
          <p:cNvPr id="9" name="CuadroTexto 8">
            <a:extLst>
              <a:ext uri="{FF2B5EF4-FFF2-40B4-BE49-F238E27FC236}">
                <a16:creationId xmlns:a16="http://schemas.microsoft.com/office/drawing/2014/main" id="{A0F24DA1-6614-B21E-B314-35903240ACD1}"/>
              </a:ext>
            </a:extLst>
          </p:cNvPr>
          <p:cNvSpPr txBox="1"/>
          <p:nvPr/>
        </p:nvSpPr>
        <p:spPr>
          <a:xfrm>
            <a:off x="7986251" y="3595458"/>
            <a:ext cx="3293806" cy="769441"/>
          </a:xfrm>
          <a:prstGeom prst="rect">
            <a:avLst/>
          </a:prstGeom>
          <a:noFill/>
        </p:spPr>
        <p:txBody>
          <a:bodyPr wrap="square" rtlCol="0">
            <a:spAutoFit/>
          </a:bodyPr>
          <a:lstStyle/>
          <a:p>
            <a:pPr algn="ctr"/>
            <a:r>
              <a:rPr lang="es-ES" sz="4400" dirty="0">
                <a:latin typeface="Bahnschrift SemiLight SemiConde" panose="020B0502040204020203" pitchFamily="34" charset="0"/>
              </a:rPr>
              <a:t>Funcional </a:t>
            </a:r>
            <a:endParaRPr lang="es-CO" sz="4400" dirty="0">
              <a:latin typeface="Bahnschrift SemiLight SemiConde" panose="020B0502040204020203" pitchFamily="34" charset="0"/>
            </a:endParaRPr>
          </a:p>
        </p:txBody>
      </p:sp>
      <p:sp>
        <p:nvSpPr>
          <p:cNvPr id="10" name="CuadroTexto 9">
            <a:extLst>
              <a:ext uri="{FF2B5EF4-FFF2-40B4-BE49-F238E27FC236}">
                <a16:creationId xmlns:a16="http://schemas.microsoft.com/office/drawing/2014/main" id="{4DAEEDAB-1745-0912-AE95-58A0F1046655}"/>
              </a:ext>
            </a:extLst>
          </p:cNvPr>
          <p:cNvSpPr txBox="1"/>
          <p:nvPr/>
        </p:nvSpPr>
        <p:spPr>
          <a:xfrm>
            <a:off x="5439697" y="2453214"/>
            <a:ext cx="3293806" cy="830997"/>
          </a:xfrm>
          <a:prstGeom prst="rect">
            <a:avLst/>
          </a:prstGeom>
          <a:noFill/>
        </p:spPr>
        <p:txBody>
          <a:bodyPr wrap="square" rtlCol="0">
            <a:spAutoFit/>
          </a:bodyPr>
          <a:lstStyle/>
          <a:p>
            <a:pPr algn="ctr"/>
            <a:r>
              <a:rPr lang="es-ES" sz="48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rPr>
              <a:t>Dimensiones</a:t>
            </a:r>
            <a:endParaRPr lang="es-CO" sz="48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endParaRPr>
          </a:p>
        </p:txBody>
      </p:sp>
    </p:spTree>
    <p:extLst>
      <p:ext uri="{BB962C8B-B14F-4D97-AF65-F5344CB8AC3E}">
        <p14:creationId xmlns:p14="http://schemas.microsoft.com/office/powerpoint/2010/main" val="244489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05B295D-C213-8EB9-1598-6F9B6D3B46D8}"/>
              </a:ext>
            </a:extLst>
          </p:cNvPr>
          <p:cNvSpPr txBox="1"/>
          <p:nvPr/>
        </p:nvSpPr>
        <p:spPr>
          <a:xfrm>
            <a:off x="4714568" y="6055965"/>
            <a:ext cx="4744065" cy="646331"/>
          </a:xfrm>
          <a:prstGeom prst="rect">
            <a:avLst/>
          </a:prstGeom>
          <a:noFill/>
        </p:spPr>
        <p:txBody>
          <a:bodyPr wrap="square" rtlCol="0">
            <a:spAutoFit/>
          </a:bodyPr>
          <a:lstStyle/>
          <a:p>
            <a:pPr algn="just"/>
            <a:r>
              <a:rPr lang="en-US" sz="1200" dirty="0" err="1">
                <a:latin typeface="Bahnschrift SemiLight SemiConde" panose="020B0502040204020203" pitchFamily="34" charset="0"/>
              </a:rPr>
              <a:t>Svalastog</a:t>
            </a:r>
            <a:r>
              <a:rPr lang="en-US" sz="1200" dirty="0">
                <a:latin typeface="Bahnschrift SemiLight SemiConde" panose="020B0502040204020203" pitchFamily="34" charset="0"/>
              </a:rPr>
              <a:t> AL, et al. Concepts and definitions of health and health-related values in the knowledge landscapes of the digital society.</a:t>
            </a:r>
            <a:r>
              <a:rPr lang="nn-NO" sz="1200" dirty="0">
                <a:latin typeface="Bahnschrift SemiLight SemiConde" panose="020B0502040204020203" pitchFamily="34" charset="0"/>
              </a:rPr>
              <a:t> Croat Med J. 2017;58:431-5. DOI: </a:t>
            </a:r>
            <a:r>
              <a:rPr lang="nn-NO" sz="1200" dirty="0">
                <a:latin typeface="Bahnschrift SemiLight SemiConde" panose="020B0502040204020203" pitchFamily="34" charset="0"/>
                <a:hlinkClick r:id="rId3"/>
              </a:rPr>
              <a:t>https://doi.org/10.3325/cmj.2017.58.431</a:t>
            </a:r>
            <a:r>
              <a:rPr lang="en-US" sz="1200" dirty="0">
                <a:latin typeface="Bahnschrift SemiLight SemiConde" panose="020B0502040204020203" pitchFamily="34" charset="0"/>
              </a:rPr>
              <a:t> </a:t>
            </a:r>
            <a:endParaRPr lang="es-CO" sz="1200" dirty="0">
              <a:latin typeface="Bahnschrift SemiLight SemiConde" panose="020B0502040204020203" pitchFamily="34" charset="0"/>
            </a:endParaRPr>
          </a:p>
        </p:txBody>
      </p:sp>
      <p:sp>
        <p:nvSpPr>
          <p:cNvPr id="3" name="CuadroTexto 2">
            <a:extLst>
              <a:ext uri="{FF2B5EF4-FFF2-40B4-BE49-F238E27FC236}">
                <a16:creationId xmlns:a16="http://schemas.microsoft.com/office/drawing/2014/main" id="{5752BF26-9B63-0B5E-CBE2-27C06CCEBAC4}"/>
              </a:ext>
            </a:extLst>
          </p:cNvPr>
          <p:cNvSpPr txBox="1"/>
          <p:nvPr/>
        </p:nvSpPr>
        <p:spPr>
          <a:xfrm>
            <a:off x="2917725" y="1663249"/>
            <a:ext cx="3293806" cy="1446550"/>
          </a:xfrm>
          <a:prstGeom prst="rect">
            <a:avLst/>
          </a:prstGeom>
          <a:noFill/>
        </p:spPr>
        <p:txBody>
          <a:bodyPr wrap="square" rtlCol="0">
            <a:spAutoFit/>
          </a:bodyPr>
          <a:lstStyle/>
          <a:p>
            <a:r>
              <a:rPr lang="es-ES" sz="4400" dirty="0">
                <a:latin typeface="Bahnschrift SemiLight SemiConde" panose="020B0502040204020203" pitchFamily="34" charset="0"/>
              </a:rPr>
              <a:t>Tecnologías digitales </a:t>
            </a:r>
            <a:endParaRPr lang="es-CO" sz="4400" dirty="0">
              <a:latin typeface="Bahnschrift SemiLight SemiConde" panose="020B0502040204020203" pitchFamily="34" charset="0"/>
            </a:endParaRPr>
          </a:p>
        </p:txBody>
      </p:sp>
      <p:sp>
        <p:nvSpPr>
          <p:cNvPr id="4" name="CuadroTexto 3">
            <a:extLst>
              <a:ext uri="{FF2B5EF4-FFF2-40B4-BE49-F238E27FC236}">
                <a16:creationId xmlns:a16="http://schemas.microsoft.com/office/drawing/2014/main" id="{AE6BC495-7A42-2511-689D-A7564642764D}"/>
              </a:ext>
            </a:extLst>
          </p:cNvPr>
          <p:cNvSpPr txBox="1"/>
          <p:nvPr/>
        </p:nvSpPr>
        <p:spPr>
          <a:xfrm>
            <a:off x="7138219" y="388440"/>
            <a:ext cx="4053348" cy="2308324"/>
          </a:xfrm>
          <a:prstGeom prst="rect">
            <a:avLst/>
          </a:prstGeom>
          <a:noFill/>
        </p:spPr>
        <p:txBody>
          <a:bodyPr wrap="square" rtlCol="0">
            <a:spAutoFit/>
          </a:bodyPr>
          <a:lstStyle/>
          <a:p>
            <a:pPr algn="r"/>
            <a:r>
              <a:rPr lang="es-ES" sz="7200" dirty="0">
                <a:latin typeface="Bahnschrift SemiLight SemiConde" panose="020B0502040204020203" pitchFamily="34" charset="0"/>
              </a:rPr>
              <a:t>Sociedad digital</a:t>
            </a:r>
            <a:endParaRPr lang="es-CO" sz="7200" dirty="0">
              <a:latin typeface="Bahnschrift SemiLight SemiConde" panose="020B0502040204020203" pitchFamily="34" charset="0"/>
            </a:endParaRPr>
          </a:p>
        </p:txBody>
      </p:sp>
      <p:sp>
        <p:nvSpPr>
          <p:cNvPr id="5" name="CuadroTexto 4">
            <a:extLst>
              <a:ext uri="{FF2B5EF4-FFF2-40B4-BE49-F238E27FC236}">
                <a16:creationId xmlns:a16="http://schemas.microsoft.com/office/drawing/2014/main" id="{DB4F3BF6-7BF3-8EE3-03F5-21D235C4AE12}"/>
              </a:ext>
            </a:extLst>
          </p:cNvPr>
          <p:cNvSpPr txBox="1"/>
          <p:nvPr/>
        </p:nvSpPr>
        <p:spPr>
          <a:xfrm>
            <a:off x="4714568" y="4333536"/>
            <a:ext cx="5324170" cy="1323439"/>
          </a:xfrm>
          <a:prstGeom prst="rect">
            <a:avLst/>
          </a:prstGeom>
          <a:noFill/>
        </p:spPr>
        <p:txBody>
          <a:bodyPr wrap="square" rtlCol="0">
            <a:spAutoFit/>
          </a:bodyPr>
          <a:lstStyle/>
          <a:p>
            <a:pPr algn="ctr"/>
            <a:r>
              <a:rPr lang="es-ES" sz="80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rPr>
              <a:t>Salud digital</a:t>
            </a:r>
            <a:endParaRPr lang="es-CO" sz="80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endParaRPr>
          </a:p>
        </p:txBody>
      </p:sp>
      <p:pic>
        <p:nvPicPr>
          <p:cNvPr id="6" name="Imagen 5">
            <a:extLst>
              <a:ext uri="{FF2B5EF4-FFF2-40B4-BE49-F238E27FC236}">
                <a16:creationId xmlns:a16="http://schemas.microsoft.com/office/drawing/2014/main" id="{19DD5875-B3AB-F3AB-4AED-752C864C201C}"/>
              </a:ext>
            </a:extLst>
          </p:cNvPr>
          <p:cNvPicPr>
            <a:picLocks noChangeAspect="1"/>
          </p:cNvPicPr>
          <p:nvPr/>
        </p:nvPicPr>
        <p:blipFill>
          <a:blip r:embed="rId4"/>
          <a:stretch>
            <a:fillRect/>
          </a:stretch>
        </p:blipFill>
        <p:spPr>
          <a:xfrm>
            <a:off x="6357651" y="1995948"/>
            <a:ext cx="2038003" cy="2038003"/>
          </a:xfrm>
          <a:prstGeom prst="rect">
            <a:avLst/>
          </a:prstGeom>
        </p:spPr>
      </p:pic>
    </p:spTree>
    <p:extLst>
      <p:ext uri="{BB962C8B-B14F-4D97-AF65-F5344CB8AC3E}">
        <p14:creationId xmlns:p14="http://schemas.microsoft.com/office/powerpoint/2010/main" val="117633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D7F474D-A6CC-F3ED-72C5-C75AA9D27E07}"/>
              </a:ext>
            </a:extLst>
          </p:cNvPr>
          <p:cNvSpPr txBox="1"/>
          <p:nvPr/>
        </p:nvSpPr>
        <p:spPr>
          <a:xfrm>
            <a:off x="491611" y="1298505"/>
            <a:ext cx="8544232" cy="1107996"/>
          </a:xfrm>
          <a:prstGeom prst="rect">
            <a:avLst/>
          </a:prstGeom>
          <a:noFill/>
        </p:spPr>
        <p:txBody>
          <a:bodyPr wrap="square" rtlCol="0">
            <a:spAutoFit/>
          </a:bodyPr>
          <a:lstStyle/>
          <a:p>
            <a:pPr algn="ctr"/>
            <a:r>
              <a:rPr lang="es-ES" sz="66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rPr>
              <a:t>¿Qué es la salud mental?</a:t>
            </a:r>
            <a:endParaRPr lang="es-CO" sz="6600" dirty="0">
              <a:solidFill>
                <a:schemeClr val="accent5">
                  <a:lumMod val="75000"/>
                </a:schemeClr>
              </a:solidFill>
              <a:effectLst>
                <a:outerShdw blurRad="38100" dist="38100" dir="2700000" algn="tl">
                  <a:srgbClr val="000000">
                    <a:alpha val="43137"/>
                  </a:srgbClr>
                </a:outerShdw>
              </a:effectLst>
              <a:latin typeface="Bahnschrift SemiLight SemiConde" panose="020B0502040204020203" pitchFamily="34" charset="0"/>
            </a:endParaRPr>
          </a:p>
        </p:txBody>
      </p:sp>
      <p:pic>
        <p:nvPicPr>
          <p:cNvPr id="3" name="Imagen 2">
            <a:extLst>
              <a:ext uri="{FF2B5EF4-FFF2-40B4-BE49-F238E27FC236}">
                <a16:creationId xmlns:a16="http://schemas.microsoft.com/office/drawing/2014/main" id="{BFCC9CF4-6314-DE1D-35CE-81B5151CBC6A}"/>
              </a:ext>
            </a:extLst>
          </p:cNvPr>
          <p:cNvPicPr>
            <a:picLocks noChangeAspect="1"/>
          </p:cNvPicPr>
          <p:nvPr/>
        </p:nvPicPr>
        <p:blipFill>
          <a:blip r:embed="rId3"/>
          <a:stretch>
            <a:fillRect/>
          </a:stretch>
        </p:blipFill>
        <p:spPr>
          <a:xfrm>
            <a:off x="1984970" y="2789694"/>
            <a:ext cx="5557513" cy="33236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0622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F9BA87D-6FD2-F2F0-7013-7DC757720C16}"/>
              </a:ext>
            </a:extLst>
          </p:cNvPr>
          <p:cNvSpPr txBox="1"/>
          <p:nvPr/>
        </p:nvSpPr>
        <p:spPr>
          <a:xfrm>
            <a:off x="4557251" y="579975"/>
            <a:ext cx="6533536" cy="3724096"/>
          </a:xfrm>
          <a:prstGeom prst="rect">
            <a:avLst/>
          </a:prstGeom>
          <a:noFill/>
        </p:spPr>
        <p:txBody>
          <a:bodyPr wrap="square" rtlCol="0">
            <a:spAutoFit/>
          </a:bodyPr>
          <a:lstStyle/>
          <a:p>
            <a:pPr algn="r"/>
            <a:r>
              <a:rPr lang="es-ES" sz="4400" dirty="0">
                <a:latin typeface="Bahnschrift SemiLight SemiConde" panose="020B0502040204020203" pitchFamily="34" charset="0"/>
              </a:rPr>
              <a:t>La salud mental significa ser </a:t>
            </a:r>
            <a:r>
              <a:rPr lang="es-ES" sz="6000" dirty="0">
                <a:solidFill>
                  <a:srgbClr val="7030A0"/>
                </a:solidFill>
                <a:effectLst>
                  <a:outerShdw blurRad="38100" dist="38100" dir="2700000" algn="tl">
                    <a:srgbClr val="000000">
                      <a:alpha val="43137"/>
                    </a:srgbClr>
                  </a:outerShdw>
                </a:effectLst>
                <a:latin typeface="Bahnschrift SemiLight SemiConde" panose="020B0502040204020203" pitchFamily="34" charset="0"/>
              </a:rPr>
              <a:t>más capaces </a:t>
            </a:r>
            <a:r>
              <a:rPr lang="es-ES" sz="4400" dirty="0">
                <a:latin typeface="Bahnschrift SemiLight SemiConde" panose="020B0502040204020203" pitchFamily="34" charset="0"/>
              </a:rPr>
              <a:t>de relacionarse, desenvolverse, afrontar dificultades y prosperar</a:t>
            </a:r>
            <a:endParaRPr lang="es-CO" sz="4400" dirty="0">
              <a:latin typeface="Bahnschrift SemiLight SemiConde" panose="020B0502040204020203" pitchFamily="34" charset="0"/>
            </a:endParaRPr>
          </a:p>
        </p:txBody>
      </p:sp>
      <p:sp>
        <p:nvSpPr>
          <p:cNvPr id="4" name="CuadroTexto 3">
            <a:extLst>
              <a:ext uri="{FF2B5EF4-FFF2-40B4-BE49-F238E27FC236}">
                <a16:creationId xmlns:a16="http://schemas.microsoft.com/office/drawing/2014/main" id="{E93CD885-3D9C-6648-311F-31C83D9776C4}"/>
              </a:ext>
            </a:extLst>
          </p:cNvPr>
          <p:cNvSpPr txBox="1"/>
          <p:nvPr/>
        </p:nvSpPr>
        <p:spPr>
          <a:xfrm>
            <a:off x="4660491" y="5898355"/>
            <a:ext cx="4709652" cy="830997"/>
          </a:xfrm>
          <a:prstGeom prst="rect">
            <a:avLst/>
          </a:prstGeom>
          <a:noFill/>
        </p:spPr>
        <p:txBody>
          <a:bodyPr wrap="square" rtlCol="0">
            <a:spAutoFit/>
          </a:bodyPr>
          <a:lstStyle/>
          <a:p>
            <a:pPr algn="just"/>
            <a:r>
              <a:rPr lang="es-ES" sz="1200" dirty="0">
                <a:latin typeface="Bahnschrift SemiLight SemiConde" panose="020B0502040204020203" pitchFamily="34" charset="0"/>
              </a:rPr>
              <a:t>OMS. Informe mundial sobre salud mental: transformar la salud mental para todos. Panorama general. 2022. Disponible en: </a:t>
            </a:r>
            <a:r>
              <a:rPr lang="es-ES" sz="1200" dirty="0">
                <a:latin typeface="Bahnschrift SemiLight SemiConde" panose="020B0502040204020203" pitchFamily="34" charset="0"/>
                <a:hlinkClick r:id="rId3"/>
              </a:rPr>
              <a:t>https://iris.who.int/bitstream/handle/10665/356118/9789240051966-spa.pdf?sequence=1</a:t>
            </a:r>
            <a:r>
              <a:rPr lang="es-ES" sz="1200" dirty="0">
                <a:latin typeface="Bahnschrift SemiLight SemiConde" panose="020B0502040204020203" pitchFamily="34" charset="0"/>
              </a:rPr>
              <a:t> </a:t>
            </a:r>
            <a:endParaRPr lang="es-CO" sz="1200" dirty="0">
              <a:latin typeface="Bahnschrift SemiLight SemiConde" panose="020B0502040204020203" pitchFamily="34" charset="0"/>
            </a:endParaRPr>
          </a:p>
        </p:txBody>
      </p:sp>
      <p:pic>
        <p:nvPicPr>
          <p:cNvPr id="5" name="Imagen 4">
            <a:extLst>
              <a:ext uri="{FF2B5EF4-FFF2-40B4-BE49-F238E27FC236}">
                <a16:creationId xmlns:a16="http://schemas.microsoft.com/office/drawing/2014/main" id="{161C9292-8A48-3298-DB85-2F43365C626D}"/>
              </a:ext>
            </a:extLst>
          </p:cNvPr>
          <p:cNvPicPr>
            <a:picLocks noChangeAspect="1"/>
          </p:cNvPicPr>
          <p:nvPr/>
        </p:nvPicPr>
        <p:blipFill>
          <a:blip r:embed="rId4"/>
          <a:stretch>
            <a:fillRect/>
          </a:stretch>
        </p:blipFill>
        <p:spPr>
          <a:xfrm>
            <a:off x="3519948" y="3266768"/>
            <a:ext cx="2074606" cy="2074606"/>
          </a:xfrm>
          <a:prstGeom prst="rect">
            <a:avLst/>
          </a:prstGeom>
        </p:spPr>
      </p:pic>
    </p:spTree>
    <p:extLst>
      <p:ext uri="{BB962C8B-B14F-4D97-AF65-F5344CB8AC3E}">
        <p14:creationId xmlns:p14="http://schemas.microsoft.com/office/powerpoint/2010/main" val="156494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885F717-4B47-F3D0-D369-587E7BEE468D}"/>
              </a:ext>
            </a:extLst>
          </p:cNvPr>
          <p:cNvSpPr txBox="1"/>
          <p:nvPr/>
        </p:nvSpPr>
        <p:spPr>
          <a:xfrm>
            <a:off x="4660491" y="5898355"/>
            <a:ext cx="4709652" cy="830997"/>
          </a:xfrm>
          <a:prstGeom prst="rect">
            <a:avLst/>
          </a:prstGeom>
          <a:noFill/>
        </p:spPr>
        <p:txBody>
          <a:bodyPr wrap="square" rtlCol="0">
            <a:spAutoFit/>
          </a:bodyPr>
          <a:lstStyle/>
          <a:p>
            <a:pPr algn="just"/>
            <a:r>
              <a:rPr lang="es-ES" sz="1200" dirty="0">
                <a:latin typeface="Bahnschrift SemiLight SemiConde" panose="020B0502040204020203" pitchFamily="34" charset="0"/>
              </a:rPr>
              <a:t>OMS. Informe mundial sobre salud mental: transformar la salud mental para todos. Panorama general. 2022. Disponible en: </a:t>
            </a:r>
            <a:r>
              <a:rPr lang="es-ES" sz="1200" dirty="0">
                <a:latin typeface="Bahnschrift SemiLight SemiConde" panose="020B0502040204020203" pitchFamily="34" charset="0"/>
                <a:hlinkClick r:id="rId3"/>
              </a:rPr>
              <a:t>https://iris.who.int/bitstream/handle/10665/356118/9789240051966-spa.pdf?sequence=1</a:t>
            </a:r>
            <a:r>
              <a:rPr lang="es-ES" sz="1200" dirty="0">
                <a:latin typeface="Bahnschrift SemiLight SemiConde" panose="020B0502040204020203" pitchFamily="34" charset="0"/>
              </a:rPr>
              <a:t> </a:t>
            </a:r>
            <a:endParaRPr lang="es-CO" sz="1200" dirty="0">
              <a:latin typeface="Bahnschrift SemiLight SemiConde" panose="020B0502040204020203" pitchFamily="34" charset="0"/>
            </a:endParaRPr>
          </a:p>
        </p:txBody>
      </p:sp>
      <p:sp>
        <p:nvSpPr>
          <p:cNvPr id="3" name="CuadroTexto 2">
            <a:extLst>
              <a:ext uri="{FF2B5EF4-FFF2-40B4-BE49-F238E27FC236}">
                <a16:creationId xmlns:a16="http://schemas.microsoft.com/office/drawing/2014/main" id="{AF9BA87D-6FD2-F2F0-7013-7DC757720C16}"/>
              </a:ext>
            </a:extLst>
          </p:cNvPr>
          <p:cNvSpPr txBox="1"/>
          <p:nvPr/>
        </p:nvSpPr>
        <p:spPr>
          <a:xfrm>
            <a:off x="3303639" y="778346"/>
            <a:ext cx="7816645" cy="4154984"/>
          </a:xfrm>
          <a:prstGeom prst="rect">
            <a:avLst/>
          </a:prstGeom>
          <a:noFill/>
        </p:spPr>
        <p:txBody>
          <a:bodyPr wrap="square" rtlCol="0">
            <a:spAutoFit/>
          </a:bodyPr>
          <a:lstStyle/>
          <a:p>
            <a:pPr algn="ctr"/>
            <a:r>
              <a:rPr lang="es-ES" sz="4000" dirty="0">
                <a:latin typeface="Bahnschrift SemiLight SemiConde" panose="020B0502040204020203" pitchFamily="34" charset="0"/>
              </a:rPr>
              <a:t>La salud mental existe en un complejo proceso </a:t>
            </a:r>
            <a:r>
              <a:rPr lang="es-ES" sz="4800" dirty="0">
                <a:solidFill>
                  <a:srgbClr val="7030A0"/>
                </a:solidFill>
                <a:latin typeface="Bahnschrift SemiLight SemiConde" panose="020B0502040204020203" pitchFamily="34" charset="0"/>
              </a:rPr>
              <a:t>continuo</a:t>
            </a:r>
            <a:r>
              <a:rPr lang="es-ES" sz="4000" dirty="0">
                <a:latin typeface="Bahnschrift SemiLight SemiConde" panose="020B0502040204020203" pitchFamily="34" charset="0"/>
              </a:rPr>
              <a:t>, con </a:t>
            </a:r>
            <a:r>
              <a:rPr lang="es-ES" sz="4800" dirty="0">
                <a:solidFill>
                  <a:srgbClr val="7030A0"/>
                </a:solidFill>
                <a:latin typeface="Bahnschrift SemiLight SemiConde" panose="020B0502040204020203" pitchFamily="34" charset="0"/>
              </a:rPr>
              <a:t>experiencias</a:t>
            </a:r>
            <a:r>
              <a:rPr lang="es-ES" sz="4000" dirty="0">
                <a:latin typeface="Bahnschrift SemiLight SemiConde" panose="020B0502040204020203" pitchFamily="34" charset="0"/>
              </a:rPr>
              <a:t> que abarcan desde un estado óptimo de bienestar hasta estados debilitantes de gran </a:t>
            </a:r>
            <a:r>
              <a:rPr lang="es-ES" sz="4800" dirty="0">
                <a:solidFill>
                  <a:srgbClr val="7030A0"/>
                </a:solidFill>
                <a:latin typeface="Bahnschrift SemiLight SemiConde" panose="020B0502040204020203" pitchFamily="34" charset="0"/>
              </a:rPr>
              <a:t>sufrimiento y dolor emocional</a:t>
            </a:r>
            <a:r>
              <a:rPr lang="es-ES" sz="4000" dirty="0">
                <a:latin typeface="Bahnschrift SemiLight SemiConde" panose="020B0502040204020203" pitchFamily="34" charset="0"/>
              </a:rPr>
              <a:t>.</a:t>
            </a:r>
            <a:endParaRPr lang="es-CO" sz="4000" dirty="0">
              <a:latin typeface="Bahnschrift SemiLight SemiConde" panose="020B0502040204020203" pitchFamily="34" charset="0"/>
            </a:endParaRPr>
          </a:p>
        </p:txBody>
      </p:sp>
    </p:spTree>
    <p:extLst>
      <p:ext uri="{BB962C8B-B14F-4D97-AF65-F5344CB8AC3E}">
        <p14:creationId xmlns:p14="http://schemas.microsoft.com/office/powerpoint/2010/main" val="2076582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10724</TotalTime>
  <Words>2162</Words>
  <Application>Microsoft Office PowerPoint</Application>
  <PresentationFormat>Panorámica</PresentationFormat>
  <Paragraphs>158</Paragraphs>
  <Slides>46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46</vt:i4>
      </vt:variant>
    </vt:vector>
  </HeadingPairs>
  <TitlesOfParts>
    <vt:vector size="52" baseType="lpstr">
      <vt:lpstr>Aptos</vt:lpstr>
      <vt:lpstr>Aptos Display</vt:lpstr>
      <vt:lpstr>Arial</vt:lpstr>
      <vt:lpstr>Bahnschrift Light SemiCondensed</vt:lpstr>
      <vt:lpstr>Bahnschrift SemiLight SemiConde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Franco, Bertha I</dc:creator>
  <cp:lastModifiedBy>Carlos Eduardo Rivera Molano</cp:lastModifiedBy>
  <cp:revision>2</cp:revision>
  <dcterms:created xsi:type="dcterms:W3CDTF">2024-07-16T23:06:14Z</dcterms:created>
  <dcterms:modified xsi:type="dcterms:W3CDTF">2024-07-24T10:34:01Z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f1469a-2c2a-4aee-b92b-090d4c5468ff_Enabled">
    <vt:lpwstr>true</vt:lpwstr>
  </property>
  <property fmtid="{D5CDD505-2E9C-101B-9397-08002B2CF9AE}" pid="3" name="MSIP_Label_38f1469a-2c2a-4aee-b92b-090d4c5468ff_SetDate">
    <vt:lpwstr>2024-07-16T23:21:15Z</vt:lpwstr>
  </property>
  <property fmtid="{D5CDD505-2E9C-101B-9397-08002B2CF9AE}" pid="4" name="MSIP_Label_38f1469a-2c2a-4aee-b92b-090d4c5468ff_Method">
    <vt:lpwstr>Standard</vt:lpwstr>
  </property>
  <property fmtid="{D5CDD505-2E9C-101B-9397-08002B2CF9AE}" pid="5" name="MSIP_Label_38f1469a-2c2a-4aee-b92b-090d4c5468ff_Name">
    <vt:lpwstr>Confidential - Unmarked</vt:lpwstr>
  </property>
  <property fmtid="{D5CDD505-2E9C-101B-9397-08002B2CF9AE}" pid="6" name="MSIP_Label_38f1469a-2c2a-4aee-b92b-090d4c5468ff_SiteId">
    <vt:lpwstr>2a6e6092-73e4-4752-b1a5-477a17f5056d</vt:lpwstr>
  </property>
  <property fmtid="{D5CDD505-2E9C-101B-9397-08002B2CF9AE}" pid="7" name="MSIP_Label_38f1469a-2c2a-4aee-b92b-090d4c5468ff_ActionId">
    <vt:lpwstr>e5f45197-6c96-44e2-bea4-05e5eb826925</vt:lpwstr>
  </property>
  <property fmtid="{D5CDD505-2E9C-101B-9397-08002B2CF9AE}" pid="8" name="MSIP_Label_38f1469a-2c2a-4aee-b92b-090d4c5468ff_ContentBits">
    <vt:lpwstr>0</vt:lpwstr>
  </property>
</Properties>
</file>